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18"/>
  </p:handoutMasterIdLst>
  <p:sldIdLst>
    <p:sldId id="272" r:id="rId3"/>
    <p:sldId id="256" r:id="rId4"/>
    <p:sldId id="271" r:id="rId5"/>
    <p:sldId id="273" r:id="rId7"/>
    <p:sldId id="274" r:id="rId8"/>
    <p:sldId id="275" r:id="rId9"/>
    <p:sldId id="280" r:id="rId10"/>
    <p:sldId id="276" r:id="rId11"/>
    <p:sldId id="277" r:id="rId12"/>
    <p:sldId id="278" r:id="rId13"/>
    <p:sldId id="279" r:id="rId14"/>
    <p:sldId id="281" r:id="rId15"/>
    <p:sldId id="282" r:id="rId16"/>
    <p:sldId id="270" r:id="rId17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3E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63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gs" Target="tags/tag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2CA27F-D399-4F24-9A70-E21C7DDCC5C8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3EC1A37-77AC-4C4A-B454-A344B0820B97}">
      <dgm:prSet phldrT="[文本]"/>
      <dgm:spPr/>
      <dgm:t>
        <a:bodyPr/>
        <a:lstStyle/>
        <a:p>
          <a:r>
            <a:rPr lang="en-US" altLang="zh-CN" dirty="0"/>
            <a:t>DTCO</a:t>
          </a:r>
          <a:endParaRPr lang="zh-CN" altLang="en-US" dirty="0"/>
        </a:p>
      </dgm:t>
    </dgm:pt>
    <dgm:pt modelId="{4D9D958F-F058-49DD-B4E1-D51017549FC0}" cxnId="{558128CA-CE3E-41BB-9D8C-BCF843709FF2}" type="parTrans">
      <dgm:prSet/>
      <dgm:spPr/>
      <dgm:t>
        <a:bodyPr/>
        <a:lstStyle/>
        <a:p>
          <a:endParaRPr lang="zh-CN" altLang="en-US"/>
        </a:p>
      </dgm:t>
    </dgm:pt>
    <dgm:pt modelId="{79BDEE4A-A4C7-49FD-84F8-143B60CDB9A1}" cxnId="{558128CA-CE3E-41BB-9D8C-BCF843709FF2}" type="sibTrans">
      <dgm:prSet/>
      <dgm:spPr/>
      <dgm:t>
        <a:bodyPr/>
        <a:lstStyle/>
        <a:p>
          <a:endParaRPr lang="zh-CN" altLang="en-US"/>
        </a:p>
      </dgm:t>
    </dgm:pt>
    <dgm:pt modelId="{8DF549A4-98EA-4354-837F-4AF4B4BDA311}">
      <dgm:prSet phldrT="[文本]"/>
      <dgm:spPr/>
      <dgm:t>
        <a:bodyPr/>
        <a:lstStyle/>
        <a:p>
          <a:r>
            <a:rPr lang="en-US" altLang="zh-CN" dirty="0" err="1"/>
            <a:t>Standrad</a:t>
          </a:r>
          <a:r>
            <a:rPr lang="en-US" altLang="zh-CN" dirty="0"/>
            <a:t> cell</a:t>
          </a:r>
          <a:endParaRPr lang="zh-CN" altLang="en-US" dirty="0"/>
        </a:p>
      </dgm:t>
    </dgm:pt>
    <dgm:pt modelId="{749C839C-7458-4F59-A492-D82FF96D58A1}" cxnId="{1380FDAE-C310-4894-84B3-D1E75334F45E}" type="parTrans">
      <dgm:prSet/>
      <dgm:spPr/>
      <dgm:t>
        <a:bodyPr/>
        <a:lstStyle/>
        <a:p>
          <a:endParaRPr lang="zh-CN" altLang="en-US"/>
        </a:p>
      </dgm:t>
    </dgm:pt>
    <dgm:pt modelId="{F9BB88AD-EB47-48B0-A0EE-A35E4D3660CE}" cxnId="{1380FDAE-C310-4894-84B3-D1E75334F45E}" type="sibTrans">
      <dgm:prSet/>
      <dgm:spPr/>
      <dgm:t>
        <a:bodyPr/>
        <a:lstStyle/>
        <a:p>
          <a:endParaRPr lang="zh-CN" altLang="en-US"/>
        </a:p>
      </dgm:t>
    </dgm:pt>
    <dgm:pt modelId="{17324E30-6625-4A0D-9929-8B1FA6724418}">
      <dgm:prSet phldrT="[文本]"/>
      <dgm:spPr/>
      <dgm:t>
        <a:bodyPr/>
        <a:lstStyle/>
        <a:p>
          <a:r>
            <a:rPr lang="en-US" altLang="zh-CN" dirty="0"/>
            <a:t>TCAD</a:t>
          </a:r>
          <a:r>
            <a:rPr lang="zh-CN" altLang="en-US" dirty="0"/>
            <a:t>仿真</a:t>
          </a:r>
        </a:p>
      </dgm:t>
    </dgm:pt>
    <dgm:pt modelId="{C11D62FD-9918-4391-A3AA-B5F8A2BCB03A}" cxnId="{34E4A3EA-DF4D-4ABF-9145-BC6162E13779}" type="parTrans">
      <dgm:prSet/>
      <dgm:spPr/>
      <dgm:t>
        <a:bodyPr/>
        <a:lstStyle/>
        <a:p>
          <a:endParaRPr lang="zh-CN" altLang="en-US"/>
        </a:p>
      </dgm:t>
    </dgm:pt>
    <dgm:pt modelId="{73CD65E4-E6B5-45DC-A3BD-0E1CC3A45526}" cxnId="{34E4A3EA-DF4D-4ABF-9145-BC6162E13779}" type="sibTrans">
      <dgm:prSet/>
      <dgm:spPr/>
      <dgm:t>
        <a:bodyPr/>
        <a:lstStyle/>
        <a:p>
          <a:endParaRPr lang="zh-CN" altLang="en-US"/>
        </a:p>
      </dgm:t>
    </dgm:pt>
    <dgm:pt modelId="{1E8D369B-5678-4F0D-A2A6-638B8A018FC3}">
      <dgm:prSet phldrT="[文本]"/>
      <dgm:spPr/>
      <dgm:t>
        <a:bodyPr/>
        <a:lstStyle/>
        <a:p>
          <a:r>
            <a:rPr lang="en-US" altLang="zh-CN" dirty="0" err="1"/>
            <a:t>sram</a:t>
          </a:r>
          <a:endParaRPr lang="zh-CN" altLang="en-US" dirty="0"/>
        </a:p>
      </dgm:t>
    </dgm:pt>
    <dgm:pt modelId="{61583333-724B-4D85-A454-2436685F3215}" cxnId="{1F259916-5A67-4E51-A399-45226E0E2A35}" type="parTrans">
      <dgm:prSet/>
      <dgm:spPr/>
      <dgm:t>
        <a:bodyPr/>
        <a:lstStyle/>
        <a:p>
          <a:endParaRPr lang="zh-CN" altLang="en-US"/>
        </a:p>
      </dgm:t>
    </dgm:pt>
    <dgm:pt modelId="{D9AAC4FF-3EEE-482D-8E0B-2A5F638A121F}" cxnId="{1F259916-5A67-4E51-A399-45226E0E2A35}" type="sibTrans">
      <dgm:prSet/>
      <dgm:spPr/>
      <dgm:t>
        <a:bodyPr/>
        <a:lstStyle/>
        <a:p>
          <a:endParaRPr lang="zh-CN" altLang="en-US"/>
        </a:p>
      </dgm:t>
    </dgm:pt>
    <dgm:pt modelId="{071A5BD3-2831-486E-BFD9-DC8BE8CEF4D4}">
      <dgm:prSet phldrT="[文本]"/>
      <dgm:spPr/>
      <dgm:t>
        <a:bodyPr/>
        <a:lstStyle/>
        <a:p>
          <a:r>
            <a:rPr lang="zh-CN" altLang="en-US" dirty="0"/>
            <a:t>基于</a:t>
          </a:r>
          <a:r>
            <a:rPr lang="en-US" altLang="zh-CN" dirty="0"/>
            <a:t>TCAD</a:t>
          </a:r>
          <a:r>
            <a:rPr lang="zh-CN" altLang="en-US" dirty="0"/>
            <a:t>仿真</a:t>
          </a:r>
        </a:p>
      </dgm:t>
    </dgm:pt>
    <dgm:pt modelId="{7142E1DC-A0E6-476F-A3B9-347DB11DD322}" cxnId="{A9E7FEFF-4E1C-4A22-A17A-06D896B6DBE8}" type="parTrans">
      <dgm:prSet/>
      <dgm:spPr/>
      <dgm:t>
        <a:bodyPr/>
        <a:lstStyle/>
        <a:p>
          <a:endParaRPr lang="zh-CN" altLang="en-US"/>
        </a:p>
      </dgm:t>
    </dgm:pt>
    <dgm:pt modelId="{2FBDCAFB-4AE2-4725-85A9-AE87326B3198}" cxnId="{A9E7FEFF-4E1C-4A22-A17A-06D896B6DBE8}" type="sibTrans">
      <dgm:prSet/>
      <dgm:spPr/>
      <dgm:t>
        <a:bodyPr/>
        <a:lstStyle/>
        <a:p>
          <a:endParaRPr lang="zh-CN" altLang="en-US"/>
        </a:p>
      </dgm:t>
    </dgm:pt>
    <dgm:pt modelId="{3D9C3435-03D1-414B-BD48-0C93B8B9D522}">
      <dgm:prSet phldrT="[文本]"/>
      <dgm:spPr/>
      <dgm:t>
        <a:bodyPr/>
        <a:lstStyle/>
        <a:p>
          <a:r>
            <a:rPr lang="zh-CN" altLang="en-US" dirty="0"/>
            <a:t>基于新结构（</a:t>
          </a:r>
          <a:r>
            <a:rPr lang="en-US" altLang="zh-CN" dirty="0"/>
            <a:t>nanosheet</a:t>
          </a:r>
          <a:r>
            <a:rPr lang="zh-CN" altLang="en-US" dirty="0"/>
            <a:t>）</a:t>
          </a:r>
        </a:p>
      </dgm:t>
    </dgm:pt>
    <dgm:pt modelId="{7922AAFE-EAE3-422B-B302-B2EFCFC84BC8}" cxnId="{3B80895B-A425-49BA-BD8F-2ADAAA2B61B1}" type="parTrans">
      <dgm:prSet/>
      <dgm:spPr/>
      <dgm:t>
        <a:bodyPr/>
        <a:lstStyle/>
        <a:p>
          <a:endParaRPr lang="zh-CN" altLang="en-US"/>
        </a:p>
      </dgm:t>
    </dgm:pt>
    <dgm:pt modelId="{590BD80A-48DF-4AC2-B471-075BA6BA7B10}" cxnId="{3B80895B-A425-49BA-BD8F-2ADAAA2B61B1}" type="sibTrans">
      <dgm:prSet/>
      <dgm:spPr/>
      <dgm:t>
        <a:bodyPr/>
        <a:lstStyle/>
        <a:p>
          <a:endParaRPr lang="zh-CN" altLang="en-US"/>
        </a:p>
      </dgm:t>
    </dgm:pt>
    <dgm:pt modelId="{6ECDEF19-DFE9-4C6C-A565-D6168A654811}">
      <dgm:prSet phldrT="[文本]"/>
      <dgm:spPr/>
      <dgm:t>
        <a:bodyPr/>
        <a:lstStyle/>
        <a:p>
          <a:r>
            <a:rPr lang="en-US" altLang="zh-CN" dirty="0"/>
            <a:t>Compact</a:t>
          </a:r>
          <a:r>
            <a:rPr lang="zh-CN" altLang="en-US" dirty="0"/>
            <a:t>模型提取和</a:t>
          </a:r>
          <a:r>
            <a:rPr lang="en-US" altLang="zh-CN" dirty="0"/>
            <a:t>SNM</a:t>
          </a:r>
          <a:r>
            <a:rPr lang="zh-CN" altLang="en-US" dirty="0"/>
            <a:t>分析</a:t>
          </a:r>
        </a:p>
      </dgm:t>
    </dgm:pt>
    <dgm:pt modelId="{5F52F978-6ED4-4E46-BB30-BB6E76343BBA}" cxnId="{50E6EF7F-292A-4210-8466-314129A0E0C9}" type="parTrans">
      <dgm:prSet/>
      <dgm:spPr/>
      <dgm:t>
        <a:bodyPr/>
        <a:lstStyle/>
        <a:p>
          <a:endParaRPr lang="zh-CN" altLang="en-US"/>
        </a:p>
      </dgm:t>
    </dgm:pt>
    <dgm:pt modelId="{1F0B3D6A-DB95-454F-9760-F4EB9EF1724C}" cxnId="{50E6EF7F-292A-4210-8466-314129A0E0C9}" type="sibTrans">
      <dgm:prSet/>
      <dgm:spPr/>
      <dgm:t>
        <a:bodyPr/>
        <a:lstStyle/>
        <a:p>
          <a:endParaRPr lang="zh-CN" altLang="en-US"/>
        </a:p>
      </dgm:t>
    </dgm:pt>
    <dgm:pt modelId="{7907F344-6E33-40C6-A173-E817E3A1D8E4}">
      <dgm:prSet phldrT="[文本]"/>
      <dgm:spPr/>
      <dgm:t>
        <a:bodyPr/>
        <a:lstStyle/>
        <a:p>
          <a:r>
            <a:rPr lang="en-US" altLang="zh-CN" dirty="0"/>
            <a:t>Layout</a:t>
          </a:r>
          <a:r>
            <a:rPr lang="zh-CN" altLang="en-US" dirty="0"/>
            <a:t>优化（易于光刻）</a:t>
          </a:r>
        </a:p>
      </dgm:t>
    </dgm:pt>
    <dgm:pt modelId="{433AA5D0-5DD7-4C4A-BA90-B8535F6B142F}" cxnId="{D72D7DBA-3C76-4833-938E-42BE38BFDF7F}" type="parTrans">
      <dgm:prSet/>
      <dgm:spPr/>
      <dgm:t>
        <a:bodyPr/>
        <a:lstStyle/>
        <a:p>
          <a:endParaRPr lang="zh-CN" altLang="en-US"/>
        </a:p>
      </dgm:t>
    </dgm:pt>
    <dgm:pt modelId="{9E76D49F-C040-4D1F-88F7-048757A33034}" cxnId="{D72D7DBA-3C76-4833-938E-42BE38BFDF7F}" type="sibTrans">
      <dgm:prSet/>
      <dgm:spPr/>
      <dgm:t>
        <a:bodyPr/>
        <a:lstStyle/>
        <a:p>
          <a:endParaRPr lang="zh-CN" altLang="en-US"/>
        </a:p>
      </dgm:t>
    </dgm:pt>
    <dgm:pt modelId="{23DE2457-220B-4D87-916E-623FD66C34D0}">
      <dgm:prSet phldrT="[文本]"/>
      <dgm:spPr/>
      <dgm:t>
        <a:bodyPr/>
        <a:lstStyle/>
        <a:p>
          <a:r>
            <a:rPr lang="zh-CN" altLang="en-US" dirty="0"/>
            <a:t>金属层连线（</a:t>
          </a:r>
          <a:r>
            <a:rPr lang="en-US" altLang="zh-CN" dirty="0"/>
            <a:t>IR drop</a:t>
          </a:r>
          <a:r>
            <a:rPr lang="zh-CN" altLang="en-US" dirty="0"/>
            <a:t>）</a:t>
          </a:r>
        </a:p>
      </dgm:t>
    </dgm:pt>
    <dgm:pt modelId="{F0C0D31A-7CE8-4010-8DE5-5BF843B95B9D}" cxnId="{1E8E3966-690D-443F-B96F-3FEEBA5BB3E6}" type="parTrans">
      <dgm:prSet/>
      <dgm:spPr/>
      <dgm:t>
        <a:bodyPr/>
        <a:lstStyle/>
        <a:p>
          <a:endParaRPr lang="zh-CN" altLang="en-US"/>
        </a:p>
      </dgm:t>
    </dgm:pt>
    <dgm:pt modelId="{23971BDE-F384-414F-B04D-4CFFAAABE58E}" cxnId="{1E8E3966-690D-443F-B96F-3FEEBA5BB3E6}" type="sibTrans">
      <dgm:prSet/>
      <dgm:spPr/>
      <dgm:t>
        <a:bodyPr/>
        <a:lstStyle/>
        <a:p>
          <a:endParaRPr lang="zh-CN" altLang="en-US"/>
        </a:p>
      </dgm:t>
    </dgm:pt>
    <dgm:pt modelId="{74C4CF42-CE20-4B7F-A4F3-DCFFCED0D76C}" type="pres">
      <dgm:prSet presAssocID="{332CA27F-D399-4F24-9A70-E21C7DDCC5C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AA32A91-7588-4192-86FD-1D761654EC83}" type="pres">
      <dgm:prSet presAssocID="{03EC1A37-77AC-4C4A-B454-A344B0820B97}" presName="root1" presStyleCnt="0"/>
      <dgm:spPr/>
    </dgm:pt>
    <dgm:pt modelId="{A4032E6D-4887-44F5-BF47-7A7369049B40}" type="pres">
      <dgm:prSet presAssocID="{03EC1A37-77AC-4C4A-B454-A344B0820B97}" presName="LevelOneTextNode" presStyleLbl="node0" presStyleIdx="0" presStyleCnt="1" custLinFactX="-9335" custLinFactNeighborX="-100000" custLinFactNeighborY="7628">
        <dgm:presLayoutVars>
          <dgm:chPref val="3"/>
        </dgm:presLayoutVars>
      </dgm:prSet>
      <dgm:spPr/>
    </dgm:pt>
    <dgm:pt modelId="{00B66D13-3060-4A2C-B66E-BEF6B1613F6F}" type="pres">
      <dgm:prSet presAssocID="{03EC1A37-77AC-4C4A-B454-A344B0820B97}" presName="level2hierChild" presStyleCnt="0"/>
      <dgm:spPr/>
    </dgm:pt>
    <dgm:pt modelId="{3C83B358-BE68-4A2B-95F2-6B228604B8F9}" type="pres">
      <dgm:prSet presAssocID="{749C839C-7458-4F59-A492-D82FF96D58A1}" presName="conn2-1" presStyleLbl="parChTrans1D2" presStyleIdx="0" presStyleCnt="2"/>
      <dgm:spPr/>
    </dgm:pt>
    <dgm:pt modelId="{6CCCB576-2CE8-437C-A8E0-E8496C3E58F4}" type="pres">
      <dgm:prSet presAssocID="{749C839C-7458-4F59-A492-D82FF96D58A1}" presName="connTx" presStyleLbl="parChTrans1D2" presStyleIdx="0" presStyleCnt="2"/>
      <dgm:spPr/>
    </dgm:pt>
    <dgm:pt modelId="{0A9ECBDA-27E3-4677-8F39-89261BA5ABDD}" type="pres">
      <dgm:prSet presAssocID="{8DF549A4-98EA-4354-837F-4AF4B4BDA311}" presName="root2" presStyleCnt="0"/>
      <dgm:spPr/>
    </dgm:pt>
    <dgm:pt modelId="{B92DD814-83E4-4983-864E-873A43A1B29A}" type="pres">
      <dgm:prSet presAssocID="{8DF549A4-98EA-4354-837F-4AF4B4BDA311}" presName="LevelTwoTextNode" presStyleLbl="node2" presStyleIdx="0" presStyleCnt="2" custLinFactNeighborX="-53354" custLinFactNeighborY="-6780">
        <dgm:presLayoutVars>
          <dgm:chPref val="3"/>
        </dgm:presLayoutVars>
      </dgm:prSet>
      <dgm:spPr/>
    </dgm:pt>
    <dgm:pt modelId="{AE2655C0-6977-470B-A8FF-F30F4B930603}" type="pres">
      <dgm:prSet presAssocID="{8DF549A4-98EA-4354-837F-4AF4B4BDA311}" presName="level3hierChild" presStyleCnt="0"/>
      <dgm:spPr/>
    </dgm:pt>
    <dgm:pt modelId="{393AAD53-0F76-4EC5-B498-7F3F29CDBE4D}" type="pres">
      <dgm:prSet presAssocID="{C11D62FD-9918-4391-A3AA-B5F8A2BCB03A}" presName="conn2-1" presStyleLbl="parChTrans1D3" presStyleIdx="0" presStyleCnt="6"/>
      <dgm:spPr/>
    </dgm:pt>
    <dgm:pt modelId="{E9FBA47D-C27D-48F3-BD6B-4940F6981AE9}" type="pres">
      <dgm:prSet presAssocID="{C11D62FD-9918-4391-A3AA-B5F8A2BCB03A}" presName="connTx" presStyleLbl="parChTrans1D3" presStyleIdx="0" presStyleCnt="6"/>
      <dgm:spPr/>
    </dgm:pt>
    <dgm:pt modelId="{266C3A0D-3AF2-4102-86DA-07CE4BD4B71E}" type="pres">
      <dgm:prSet presAssocID="{17324E30-6625-4A0D-9929-8B1FA6724418}" presName="root2" presStyleCnt="0"/>
      <dgm:spPr/>
    </dgm:pt>
    <dgm:pt modelId="{D2B4777F-A357-4CA3-98AB-19268162D49F}" type="pres">
      <dgm:prSet presAssocID="{17324E30-6625-4A0D-9929-8B1FA6724418}" presName="LevelTwoTextNode" presStyleLbl="node3" presStyleIdx="0" presStyleCnt="6">
        <dgm:presLayoutVars>
          <dgm:chPref val="3"/>
        </dgm:presLayoutVars>
      </dgm:prSet>
      <dgm:spPr/>
    </dgm:pt>
    <dgm:pt modelId="{676069D5-DBA7-4719-A80B-E7A5EDD51EC9}" type="pres">
      <dgm:prSet presAssocID="{17324E30-6625-4A0D-9929-8B1FA6724418}" presName="level3hierChild" presStyleCnt="0"/>
      <dgm:spPr/>
    </dgm:pt>
    <dgm:pt modelId="{2BB36FD5-92BB-4FFD-8E0D-59DD6BF60302}" type="pres">
      <dgm:prSet presAssocID="{433AA5D0-5DD7-4C4A-BA90-B8535F6B142F}" presName="conn2-1" presStyleLbl="parChTrans1D3" presStyleIdx="1" presStyleCnt="6"/>
      <dgm:spPr/>
    </dgm:pt>
    <dgm:pt modelId="{70848EE6-1E24-46CE-809F-62F55FE0DF0E}" type="pres">
      <dgm:prSet presAssocID="{433AA5D0-5DD7-4C4A-BA90-B8535F6B142F}" presName="connTx" presStyleLbl="parChTrans1D3" presStyleIdx="1" presStyleCnt="6"/>
      <dgm:spPr/>
    </dgm:pt>
    <dgm:pt modelId="{37029E2D-1C33-4A64-9931-1041E80B3A06}" type="pres">
      <dgm:prSet presAssocID="{7907F344-6E33-40C6-A173-E817E3A1D8E4}" presName="root2" presStyleCnt="0"/>
      <dgm:spPr/>
    </dgm:pt>
    <dgm:pt modelId="{AD1CF003-9129-4131-A9A3-CAAC697A5F74}" type="pres">
      <dgm:prSet presAssocID="{7907F344-6E33-40C6-A173-E817E3A1D8E4}" presName="LevelTwoTextNode" presStyleLbl="node3" presStyleIdx="1" presStyleCnt="6">
        <dgm:presLayoutVars>
          <dgm:chPref val="3"/>
        </dgm:presLayoutVars>
      </dgm:prSet>
      <dgm:spPr/>
    </dgm:pt>
    <dgm:pt modelId="{DCA65B92-2205-4FF2-86DE-FE39DFF3036F}" type="pres">
      <dgm:prSet presAssocID="{7907F344-6E33-40C6-A173-E817E3A1D8E4}" presName="level3hierChild" presStyleCnt="0"/>
      <dgm:spPr/>
    </dgm:pt>
    <dgm:pt modelId="{B2D96D03-0416-4723-80B5-ABA090F4669C}" type="pres">
      <dgm:prSet presAssocID="{F0C0D31A-7CE8-4010-8DE5-5BF843B95B9D}" presName="conn2-1" presStyleLbl="parChTrans1D3" presStyleIdx="2" presStyleCnt="6"/>
      <dgm:spPr/>
    </dgm:pt>
    <dgm:pt modelId="{DEF2E20B-62C2-4A90-BE8C-80CE0FD1609C}" type="pres">
      <dgm:prSet presAssocID="{F0C0D31A-7CE8-4010-8DE5-5BF843B95B9D}" presName="connTx" presStyleLbl="parChTrans1D3" presStyleIdx="2" presStyleCnt="6"/>
      <dgm:spPr/>
    </dgm:pt>
    <dgm:pt modelId="{8316FAB7-AB1F-4D8B-8B35-3C39CE78B71E}" type="pres">
      <dgm:prSet presAssocID="{23DE2457-220B-4D87-916E-623FD66C34D0}" presName="root2" presStyleCnt="0"/>
      <dgm:spPr/>
    </dgm:pt>
    <dgm:pt modelId="{7DC08372-9C70-4974-A811-53AB4CC1063A}" type="pres">
      <dgm:prSet presAssocID="{23DE2457-220B-4D87-916E-623FD66C34D0}" presName="LevelTwoTextNode" presStyleLbl="node3" presStyleIdx="2" presStyleCnt="6">
        <dgm:presLayoutVars>
          <dgm:chPref val="3"/>
        </dgm:presLayoutVars>
      </dgm:prSet>
      <dgm:spPr/>
    </dgm:pt>
    <dgm:pt modelId="{258055B7-F42F-477D-92FF-322005CFAA81}" type="pres">
      <dgm:prSet presAssocID="{23DE2457-220B-4D87-916E-623FD66C34D0}" presName="level3hierChild" presStyleCnt="0"/>
      <dgm:spPr/>
    </dgm:pt>
    <dgm:pt modelId="{FB02C2D5-617D-48F3-9475-3B1C205CE680}" type="pres">
      <dgm:prSet presAssocID="{61583333-724B-4D85-A454-2436685F3215}" presName="conn2-1" presStyleLbl="parChTrans1D2" presStyleIdx="1" presStyleCnt="2"/>
      <dgm:spPr/>
    </dgm:pt>
    <dgm:pt modelId="{A8679AD0-C324-4CFA-ACFA-5E2E5215E672}" type="pres">
      <dgm:prSet presAssocID="{61583333-724B-4D85-A454-2436685F3215}" presName="connTx" presStyleLbl="parChTrans1D2" presStyleIdx="1" presStyleCnt="2"/>
      <dgm:spPr/>
    </dgm:pt>
    <dgm:pt modelId="{11192F10-6722-463C-9622-95502D650C4C}" type="pres">
      <dgm:prSet presAssocID="{1E8D369B-5678-4F0D-A2A6-638B8A018FC3}" presName="root2" presStyleCnt="0"/>
      <dgm:spPr/>
    </dgm:pt>
    <dgm:pt modelId="{15A3D5C6-8415-4878-AFDD-AE46FDF1CAAB}" type="pres">
      <dgm:prSet presAssocID="{1E8D369B-5678-4F0D-A2A6-638B8A018FC3}" presName="LevelTwoTextNode" presStyleLbl="node2" presStyleIdx="1" presStyleCnt="2" custLinFactNeighborX="-53354" custLinFactNeighborY="-3390">
        <dgm:presLayoutVars>
          <dgm:chPref val="3"/>
        </dgm:presLayoutVars>
      </dgm:prSet>
      <dgm:spPr/>
    </dgm:pt>
    <dgm:pt modelId="{4B97AFA3-1898-46FA-B5F8-000DCF4C68F6}" type="pres">
      <dgm:prSet presAssocID="{1E8D369B-5678-4F0D-A2A6-638B8A018FC3}" presName="level3hierChild" presStyleCnt="0"/>
      <dgm:spPr/>
    </dgm:pt>
    <dgm:pt modelId="{82294A1D-410C-4BEE-8712-AD0C0CA1DB95}" type="pres">
      <dgm:prSet presAssocID="{7142E1DC-A0E6-476F-A3B9-347DB11DD322}" presName="conn2-1" presStyleLbl="parChTrans1D3" presStyleIdx="3" presStyleCnt="6"/>
      <dgm:spPr/>
    </dgm:pt>
    <dgm:pt modelId="{1E86AF94-8C09-49D4-8F57-E53E2F0CCD42}" type="pres">
      <dgm:prSet presAssocID="{7142E1DC-A0E6-476F-A3B9-347DB11DD322}" presName="connTx" presStyleLbl="parChTrans1D3" presStyleIdx="3" presStyleCnt="6"/>
      <dgm:spPr/>
    </dgm:pt>
    <dgm:pt modelId="{7044DF1C-DA9E-400E-A283-7D7D96AEA6D1}" type="pres">
      <dgm:prSet presAssocID="{071A5BD3-2831-486E-BFD9-DC8BE8CEF4D4}" presName="root2" presStyleCnt="0"/>
      <dgm:spPr/>
    </dgm:pt>
    <dgm:pt modelId="{CA0E07D2-AAD3-4C74-9DA7-BFDA03FD0B27}" type="pres">
      <dgm:prSet presAssocID="{071A5BD3-2831-486E-BFD9-DC8BE8CEF4D4}" presName="LevelTwoTextNode" presStyleLbl="node3" presStyleIdx="3" presStyleCnt="6" custLinFactNeighborX="-1746">
        <dgm:presLayoutVars>
          <dgm:chPref val="3"/>
        </dgm:presLayoutVars>
      </dgm:prSet>
      <dgm:spPr/>
    </dgm:pt>
    <dgm:pt modelId="{4F3EBE9D-94EC-4C6B-AB3D-4F4E76CDB6EC}" type="pres">
      <dgm:prSet presAssocID="{071A5BD3-2831-486E-BFD9-DC8BE8CEF4D4}" presName="level3hierChild" presStyleCnt="0"/>
      <dgm:spPr/>
    </dgm:pt>
    <dgm:pt modelId="{73ED090D-5B9C-41F0-A047-70FC70870157}" type="pres">
      <dgm:prSet presAssocID="{7922AAFE-EAE3-422B-B302-B2EFCFC84BC8}" presName="conn2-1" presStyleLbl="parChTrans1D3" presStyleIdx="4" presStyleCnt="6"/>
      <dgm:spPr/>
    </dgm:pt>
    <dgm:pt modelId="{5240C035-9CDC-4FAE-85D4-18D6DF2BC477}" type="pres">
      <dgm:prSet presAssocID="{7922AAFE-EAE3-422B-B302-B2EFCFC84BC8}" presName="connTx" presStyleLbl="parChTrans1D3" presStyleIdx="4" presStyleCnt="6"/>
      <dgm:spPr/>
    </dgm:pt>
    <dgm:pt modelId="{C2558D1D-DAB2-491E-A455-6088DD8947B4}" type="pres">
      <dgm:prSet presAssocID="{3D9C3435-03D1-414B-BD48-0C93B8B9D522}" presName="root2" presStyleCnt="0"/>
      <dgm:spPr/>
    </dgm:pt>
    <dgm:pt modelId="{CDB078AE-276E-427C-9B58-1ECCCCC068E1}" type="pres">
      <dgm:prSet presAssocID="{3D9C3435-03D1-414B-BD48-0C93B8B9D522}" presName="LevelTwoTextNode" presStyleLbl="node3" presStyleIdx="4" presStyleCnt="6">
        <dgm:presLayoutVars>
          <dgm:chPref val="3"/>
        </dgm:presLayoutVars>
      </dgm:prSet>
      <dgm:spPr/>
    </dgm:pt>
    <dgm:pt modelId="{A07DCF6E-ADDC-44B6-82F9-EF58F8C0A60D}" type="pres">
      <dgm:prSet presAssocID="{3D9C3435-03D1-414B-BD48-0C93B8B9D522}" presName="level3hierChild" presStyleCnt="0"/>
      <dgm:spPr/>
    </dgm:pt>
    <dgm:pt modelId="{7B40EA7C-E57D-4EC1-B64D-E3FC47AD8FE3}" type="pres">
      <dgm:prSet presAssocID="{5F52F978-6ED4-4E46-BB30-BB6E76343BBA}" presName="conn2-1" presStyleLbl="parChTrans1D3" presStyleIdx="5" presStyleCnt="6"/>
      <dgm:spPr/>
    </dgm:pt>
    <dgm:pt modelId="{470C0D40-7539-4A36-9DBE-3823C78E76C3}" type="pres">
      <dgm:prSet presAssocID="{5F52F978-6ED4-4E46-BB30-BB6E76343BBA}" presName="connTx" presStyleLbl="parChTrans1D3" presStyleIdx="5" presStyleCnt="6"/>
      <dgm:spPr/>
    </dgm:pt>
    <dgm:pt modelId="{E1B09C4F-5145-41E1-83E9-310E6905F9F2}" type="pres">
      <dgm:prSet presAssocID="{6ECDEF19-DFE9-4C6C-A565-D6168A654811}" presName="root2" presStyleCnt="0"/>
      <dgm:spPr/>
    </dgm:pt>
    <dgm:pt modelId="{A1AF8B0F-382C-444D-B51B-5C99EDA00550}" type="pres">
      <dgm:prSet presAssocID="{6ECDEF19-DFE9-4C6C-A565-D6168A654811}" presName="LevelTwoTextNode" presStyleLbl="node3" presStyleIdx="5" presStyleCnt="6">
        <dgm:presLayoutVars>
          <dgm:chPref val="3"/>
        </dgm:presLayoutVars>
      </dgm:prSet>
      <dgm:spPr/>
    </dgm:pt>
    <dgm:pt modelId="{8947C98B-6991-417D-AB5D-3C16976D5068}" type="pres">
      <dgm:prSet presAssocID="{6ECDEF19-DFE9-4C6C-A565-D6168A654811}" presName="level3hierChild" presStyleCnt="0"/>
      <dgm:spPr/>
    </dgm:pt>
  </dgm:ptLst>
  <dgm:cxnLst>
    <dgm:cxn modelId="{347EF00D-A730-4029-B590-EB1D61B03BCA}" type="presOf" srcId="{03EC1A37-77AC-4C4A-B454-A344B0820B97}" destId="{A4032E6D-4887-44F5-BF47-7A7369049B40}" srcOrd="0" destOrd="0" presId="urn:microsoft.com/office/officeart/2005/8/layout/hierarchy2"/>
    <dgm:cxn modelId="{1F259916-5A67-4E51-A399-45226E0E2A35}" srcId="{03EC1A37-77AC-4C4A-B454-A344B0820B97}" destId="{1E8D369B-5678-4F0D-A2A6-638B8A018FC3}" srcOrd="1" destOrd="0" parTransId="{61583333-724B-4D85-A454-2436685F3215}" sibTransId="{D9AAC4FF-3EEE-482D-8E0B-2A5F638A121F}"/>
    <dgm:cxn modelId="{B7D09529-B0F8-4539-B5D2-C0E867890B93}" type="presOf" srcId="{433AA5D0-5DD7-4C4A-BA90-B8535F6B142F}" destId="{70848EE6-1E24-46CE-809F-62F55FE0DF0E}" srcOrd="1" destOrd="0" presId="urn:microsoft.com/office/officeart/2005/8/layout/hierarchy2"/>
    <dgm:cxn modelId="{F1C3D130-9907-40B6-849A-ABEE71D38729}" type="presOf" srcId="{749C839C-7458-4F59-A492-D82FF96D58A1}" destId="{3C83B358-BE68-4A2B-95F2-6B228604B8F9}" srcOrd="0" destOrd="0" presId="urn:microsoft.com/office/officeart/2005/8/layout/hierarchy2"/>
    <dgm:cxn modelId="{97BBBA37-2352-4B03-B9C6-DEBAE41A62DD}" type="presOf" srcId="{332CA27F-D399-4F24-9A70-E21C7DDCC5C8}" destId="{74C4CF42-CE20-4B7F-A4F3-DCFFCED0D76C}" srcOrd="0" destOrd="0" presId="urn:microsoft.com/office/officeart/2005/8/layout/hierarchy2"/>
    <dgm:cxn modelId="{60E17938-8288-44E2-BBCD-CF71CCAAB034}" type="presOf" srcId="{C11D62FD-9918-4391-A3AA-B5F8A2BCB03A}" destId="{393AAD53-0F76-4EC5-B498-7F3F29CDBE4D}" srcOrd="0" destOrd="0" presId="urn:microsoft.com/office/officeart/2005/8/layout/hierarchy2"/>
    <dgm:cxn modelId="{3B80895B-A425-49BA-BD8F-2ADAAA2B61B1}" srcId="{1E8D369B-5678-4F0D-A2A6-638B8A018FC3}" destId="{3D9C3435-03D1-414B-BD48-0C93B8B9D522}" srcOrd="1" destOrd="0" parTransId="{7922AAFE-EAE3-422B-B302-B2EFCFC84BC8}" sibTransId="{590BD80A-48DF-4AC2-B471-075BA6BA7B10}"/>
    <dgm:cxn modelId="{5C00915B-625F-4735-92B2-961D105B57D8}" type="presOf" srcId="{6ECDEF19-DFE9-4C6C-A565-D6168A654811}" destId="{A1AF8B0F-382C-444D-B51B-5C99EDA00550}" srcOrd="0" destOrd="0" presId="urn:microsoft.com/office/officeart/2005/8/layout/hierarchy2"/>
    <dgm:cxn modelId="{53DDDA5F-063B-478E-A9C4-92EB6E8FC8A2}" type="presOf" srcId="{7142E1DC-A0E6-476F-A3B9-347DB11DD322}" destId="{82294A1D-410C-4BEE-8712-AD0C0CA1DB95}" srcOrd="0" destOrd="0" presId="urn:microsoft.com/office/officeart/2005/8/layout/hierarchy2"/>
    <dgm:cxn modelId="{DEC4C842-2F0D-492A-BD28-015D293C3DF5}" type="presOf" srcId="{5F52F978-6ED4-4E46-BB30-BB6E76343BBA}" destId="{7B40EA7C-E57D-4EC1-B64D-E3FC47AD8FE3}" srcOrd="0" destOrd="0" presId="urn:microsoft.com/office/officeart/2005/8/layout/hierarchy2"/>
    <dgm:cxn modelId="{1E8E3966-690D-443F-B96F-3FEEBA5BB3E6}" srcId="{8DF549A4-98EA-4354-837F-4AF4B4BDA311}" destId="{23DE2457-220B-4D87-916E-623FD66C34D0}" srcOrd="2" destOrd="0" parTransId="{F0C0D31A-7CE8-4010-8DE5-5BF843B95B9D}" sibTransId="{23971BDE-F384-414F-B04D-4CFFAAABE58E}"/>
    <dgm:cxn modelId="{6B137946-980E-4BC5-A8DA-985C2E04E769}" type="presOf" srcId="{7922AAFE-EAE3-422B-B302-B2EFCFC84BC8}" destId="{73ED090D-5B9C-41F0-A047-70FC70870157}" srcOrd="0" destOrd="0" presId="urn:microsoft.com/office/officeart/2005/8/layout/hierarchy2"/>
    <dgm:cxn modelId="{06D0CC4A-77A3-4EB7-968F-BDBBB57272AF}" type="presOf" srcId="{17324E30-6625-4A0D-9929-8B1FA6724418}" destId="{D2B4777F-A357-4CA3-98AB-19268162D49F}" srcOrd="0" destOrd="0" presId="urn:microsoft.com/office/officeart/2005/8/layout/hierarchy2"/>
    <dgm:cxn modelId="{F2CA8E51-59DA-4699-A6C8-3682476B93EE}" type="presOf" srcId="{433AA5D0-5DD7-4C4A-BA90-B8535F6B142F}" destId="{2BB36FD5-92BB-4FFD-8E0D-59DD6BF60302}" srcOrd="0" destOrd="0" presId="urn:microsoft.com/office/officeart/2005/8/layout/hierarchy2"/>
    <dgm:cxn modelId="{672A1E55-8755-4512-B5D3-2F3E01774441}" type="presOf" srcId="{61583333-724B-4D85-A454-2436685F3215}" destId="{FB02C2D5-617D-48F3-9475-3B1C205CE680}" srcOrd="0" destOrd="0" presId="urn:microsoft.com/office/officeart/2005/8/layout/hierarchy2"/>
    <dgm:cxn modelId="{50E6EF7F-292A-4210-8466-314129A0E0C9}" srcId="{1E8D369B-5678-4F0D-A2A6-638B8A018FC3}" destId="{6ECDEF19-DFE9-4C6C-A565-D6168A654811}" srcOrd="2" destOrd="0" parTransId="{5F52F978-6ED4-4E46-BB30-BB6E76343BBA}" sibTransId="{1F0B3D6A-DB95-454F-9760-F4EB9EF1724C}"/>
    <dgm:cxn modelId="{F0D1DD8B-3C74-44A4-B363-C1CC7FAE2A2E}" type="presOf" srcId="{8DF549A4-98EA-4354-837F-4AF4B4BDA311}" destId="{B92DD814-83E4-4983-864E-873A43A1B29A}" srcOrd="0" destOrd="0" presId="urn:microsoft.com/office/officeart/2005/8/layout/hierarchy2"/>
    <dgm:cxn modelId="{7D48958E-36DA-4B2D-AEC1-85764C7C9190}" type="presOf" srcId="{F0C0D31A-7CE8-4010-8DE5-5BF843B95B9D}" destId="{DEF2E20B-62C2-4A90-BE8C-80CE0FD1609C}" srcOrd="1" destOrd="0" presId="urn:microsoft.com/office/officeart/2005/8/layout/hierarchy2"/>
    <dgm:cxn modelId="{07F50890-FE9F-4EE5-8886-5E8C773658B5}" type="presOf" srcId="{749C839C-7458-4F59-A492-D82FF96D58A1}" destId="{6CCCB576-2CE8-437C-A8E0-E8496C3E58F4}" srcOrd="1" destOrd="0" presId="urn:microsoft.com/office/officeart/2005/8/layout/hierarchy2"/>
    <dgm:cxn modelId="{B9844099-2703-45F2-A97A-45E2F6A1CF61}" type="presOf" srcId="{F0C0D31A-7CE8-4010-8DE5-5BF843B95B9D}" destId="{B2D96D03-0416-4723-80B5-ABA090F4669C}" srcOrd="0" destOrd="0" presId="urn:microsoft.com/office/officeart/2005/8/layout/hierarchy2"/>
    <dgm:cxn modelId="{E25428A3-E56D-4B14-842C-E0D62DECB33B}" type="presOf" srcId="{61583333-724B-4D85-A454-2436685F3215}" destId="{A8679AD0-C324-4CFA-ACFA-5E2E5215E672}" srcOrd="1" destOrd="0" presId="urn:microsoft.com/office/officeart/2005/8/layout/hierarchy2"/>
    <dgm:cxn modelId="{DD432DAE-5830-4D94-AEAD-5388894A5B1A}" type="presOf" srcId="{C11D62FD-9918-4391-A3AA-B5F8A2BCB03A}" destId="{E9FBA47D-C27D-48F3-BD6B-4940F6981AE9}" srcOrd="1" destOrd="0" presId="urn:microsoft.com/office/officeart/2005/8/layout/hierarchy2"/>
    <dgm:cxn modelId="{1380FDAE-C310-4894-84B3-D1E75334F45E}" srcId="{03EC1A37-77AC-4C4A-B454-A344B0820B97}" destId="{8DF549A4-98EA-4354-837F-4AF4B4BDA311}" srcOrd="0" destOrd="0" parTransId="{749C839C-7458-4F59-A492-D82FF96D58A1}" sibTransId="{F9BB88AD-EB47-48B0-A0EE-A35E4D3660CE}"/>
    <dgm:cxn modelId="{D72D7DBA-3C76-4833-938E-42BE38BFDF7F}" srcId="{8DF549A4-98EA-4354-837F-4AF4B4BDA311}" destId="{7907F344-6E33-40C6-A173-E817E3A1D8E4}" srcOrd="1" destOrd="0" parTransId="{433AA5D0-5DD7-4C4A-BA90-B8535F6B142F}" sibTransId="{9E76D49F-C040-4D1F-88F7-048757A33034}"/>
    <dgm:cxn modelId="{FE39FABF-6105-41C7-8AE7-787D3C46B11E}" type="presOf" srcId="{7907F344-6E33-40C6-A173-E817E3A1D8E4}" destId="{AD1CF003-9129-4131-A9A3-CAAC697A5F74}" srcOrd="0" destOrd="0" presId="urn:microsoft.com/office/officeart/2005/8/layout/hierarchy2"/>
    <dgm:cxn modelId="{74FEECC4-8231-456B-B491-2E44A1E265C4}" type="presOf" srcId="{1E8D369B-5678-4F0D-A2A6-638B8A018FC3}" destId="{15A3D5C6-8415-4878-AFDD-AE46FDF1CAAB}" srcOrd="0" destOrd="0" presId="urn:microsoft.com/office/officeart/2005/8/layout/hierarchy2"/>
    <dgm:cxn modelId="{0820B0C6-5B15-4C79-9BB3-C5EC4B5716E9}" type="presOf" srcId="{7142E1DC-A0E6-476F-A3B9-347DB11DD322}" destId="{1E86AF94-8C09-49D4-8F57-E53E2F0CCD42}" srcOrd="1" destOrd="0" presId="urn:microsoft.com/office/officeart/2005/8/layout/hierarchy2"/>
    <dgm:cxn modelId="{558128CA-CE3E-41BB-9D8C-BCF843709FF2}" srcId="{332CA27F-D399-4F24-9A70-E21C7DDCC5C8}" destId="{03EC1A37-77AC-4C4A-B454-A344B0820B97}" srcOrd="0" destOrd="0" parTransId="{4D9D958F-F058-49DD-B4E1-D51017549FC0}" sibTransId="{79BDEE4A-A4C7-49FD-84F8-143B60CDB9A1}"/>
    <dgm:cxn modelId="{B172E0DF-3E3E-46C3-BF6B-BDB3D35831EA}" type="presOf" srcId="{3D9C3435-03D1-414B-BD48-0C93B8B9D522}" destId="{CDB078AE-276E-427C-9B58-1ECCCCC068E1}" srcOrd="0" destOrd="0" presId="urn:microsoft.com/office/officeart/2005/8/layout/hierarchy2"/>
    <dgm:cxn modelId="{0DDE41E8-0A95-4836-BDB8-1A6C4421D86F}" type="presOf" srcId="{23DE2457-220B-4D87-916E-623FD66C34D0}" destId="{7DC08372-9C70-4974-A811-53AB4CC1063A}" srcOrd="0" destOrd="0" presId="urn:microsoft.com/office/officeart/2005/8/layout/hierarchy2"/>
    <dgm:cxn modelId="{CE2F72EA-813A-480E-B196-F8C35131D7CE}" type="presOf" srcId="{7922AAFE-EAE3-422B-B302-B2EFCFC84BC8}" destId="{5240C035-9CDC-4FAE-85D4-18D6DF2BC477}" srcOrd="1" destOrd="0" presId="urn:microsoft.com/office/officeart/2005/8/layout/hierarchy2"/>
    <dgm:cxn modelId="{34E4A3EA-DF4D-4ABF-9145-BC6162E13779}" srcId="{8DF549A4-98EA-4354-837F-4AF4B4BDA311}" destId="{17324E30-6625-4A0D-9929-8B1FA6724418}" srcOrd="0" destOrd="0" parTransId="{C11D62FD-9918-4391-A3AA-B5F8A2BCB03A}" sibTransId="{73CD65E4-E6B5-45DC-A3BD-0E1CC3A45526}"/>
    <dgm:cxn modelId="{CAA0FCEE-8228-4487-898F-517824F4915B}" type="presOf" srcId="{5F52F978-6ED4-4E46-BB30-BB6E76343BBA}" destId="{470C0D40-7539-4A36-9DBE-3823C78E76C3}" srcOrd="1" destOrd="0" presId="urn:microsoft.com/office/officeart/2005/8/layout/hierarchy2"/>
    <dgm:cxn modelId="{74649BFC-7318-4C0A-AC00-A5DC72C58E54}" type="presOf" srcId="{071A5BD3-2831-486E-BFD9-DC8BE8CEF4D4}" destId="{CA0E07D2-AAD3-4C74-9DA7-BFDA03FD0B27}" srcOrd="0" destOrd="0" presId="urn:microsoft.com/office/officeart/2005/8/layout/hierarchy2"/>
    <dgm:cxn modelId="{A9E7FEFF-4E1C-4A22-A17A-06D896B6DBE8}" srcId="{1E8D369B-5678-4F0D-A2A6-638B8A018FC3}" destId="{071A5BD3-2831-486E-BFD9-DC8BE8CEF4D4}" srcOrd="0" destOrd="0" parTransId="{7142E1DC-A0E6-476F-A3B9-347DB11DD322}" sibTransId="{2FBDCAFB-4AE2-4725-85A9-AE87326B3198}"/>
    <dgm:cxn modelId="{E8EB5FDE-70C9-4DF8-B3F8-F5A0535C8464}" type="presParOf" srcId="{74C4CF42-CE20-4B7F-A4F3-DCFFCED0D76C}" destId="{1AA32A91-7588-4192-86FD-1D761654EC83}" srcOrd="0" destOrd="0" presId="urn:microsoft.com/office/officeart/2005/8/layout/hierarchy2"/>
    <dgm:cxn modelId="{1D7682D6-06B8-420B-ABAF-C32E38D7A3D7}" type="presParOf" srcId="{1AA32A91-7588-4192-86FD-1D761654EC83}" destId="{A4032E6D-4887-44F5-BF47-7A7369049B40}" srcOrd="0" destOrd="0" presId="urn:microsoft.com/office/officeart/2005/8/layout/hierarchy2"/>
    <dgm:cxn modelId="{6EF6F824-59EC-46DE-9121-B1FECF61D68B}" type="presParOf" srcId="{1AA32A91-7588-4192-86FD-1D761654EC83}" destId="{00B66D13-3060-4A2C-B66E-BEF6B1613F6F}" srcOrd="1" destOrd="0" presId="urn:microsoft.com/office/officeart/2005/8/layout/hierarchy2"/>
    <dgm:cxn modelId="{6C62B621-4B35-4D3F-83D5-C0FDB8EDD663}" type="presParOf" srcId="{00B66D13-3060-4A2C-B66E-BEF6B1613F6F}" destId="{3C83B358-BE68-4A2B-95F2-6B228604B8F9}" srcOrd="0" destOrd="0" presId="urn:microsoft.com/office/officeart/2005/8/layout/hierarchy2"/>
    <dgm:cxn modelId="{64F634A1-B2B4-4666-A639-93C0E94BAE02}" type="presParOf" srcId="{3C83B358-BE68-4A2B-95F2-6B228604B8F9}" destId="{6CCCB576-2CE8-437C-A8E0-E8496C3E58F4}" srcOrd="0" destOrd="0" presId="urn:microsoft.com/office/officeart/2005/8/layout/hierarchy2"/>
    <dgm:cxn modelId="{0C849C77-32C1-4AB6-B5D4-1E6C7C8A6EF4}" type="presParOf" srcId="{00B66D13-3060-4A2C-B66E-BEF6B1613F6F}" destId="{0A9ECBDA-27E3-4677-8F39-89261BA5ABDD}" srcOrd="1" destOrd="0" presId="urn:microsoft.com/office/officeart/2005/8/layout/hierarchy2"/>
    <dgm:cxn modelId="{59121EE6-0562-4BCA-A941-C892EEBCCAD4}" type="presParOf" srcId="{0A9ECBDA-27E3-4677-8F39-89261BA5ABDD}" destId="{B92DD814-83E4-4983-864E-873A43A1B29A}" srcOrd="0" destOrd="0" presId="urn:microsoft.com/office/officeart/2005/8/layout/hierarchy2"/>
    <dgm:cxn modelId="{A5F72593-44BC-41AF-8B3B-F6F229D4B815}" type="presParOf" srcId="{0A9ECBDA-27E3-4677-8F39-89261BA5ABDD}" destId="{AE2655C0-6977-470B-A8FF-F30F4B930603}" srcOrd="1" destOrd="0" presId="urn:microsoft.com/office/officeart/2005/8/layout/hierarchy2"/>
    <dgm:cxn modelId="{43C1335F-4B90-4259-ABC8-49A5326D7B39}" type="presParOf" srcId="{AE2655C0-6977-470B-A8FF-F30F4B930603}" destId="{393AAD53-0F76-4EC5-B498-7F3F29CDBE4D}" srcOrd="0" destOrd="0" presId="urn:microsoft.com/office/officeart/2005/8/layout/hierarchy2"/>
    <dgm:cxn modelId="{EA636E35-BFFA-461D-B46D-2D02CD237B9A}" type="presParOf" srcId="{393AAD53-0F76-4EC5-B498-7F3F29CDBE4D}" destId="{E9FBA47D-C27D-48F3-BD6B-4940F6981AE9}" srcOrd="0" destOrd="0" presId="urn:microsoft.com/office/officeart/2005/8/layout/hierarchy2"/>
    <dgm:cxn modelId="{C50EBACC-C79B-4760-92C0-AB9E701F3538}" type="presParOf" srcId="{AE2655C0-6977-470B-A8FF-F30F4B930603}" destId="{266C3A0D-3AF2-4102-86DA-07CE4BD4B71E}" srcOrd="1" destOrd="0" presId="urn:microsoft.com/office/officeart/2005/8/layout/hierarchy2"/>
    <dgm:cxn modelId="{FC25743E-D38B-4610-91DF-7ACD6B2CCAEF}" type="presParOf" srcId="{266C3A0D-3AF2-4102-86DA-07CE4BD4B71E}" destId="{D2B4777F-A357-4CA3-98AB-19268162D49F}" srcOrd="0" destOrd="0" presId="urn:microsoft.com/office/officeart/2005/8/layout/hierarchy2"/>
    <dgm:cxn modelId="{D86475D7-B4DB-4BB8-BEE2-9B5340CD6645}" type="presParOf" srcId="{266C3A0D-3AF2-4102-86DA-07CE4BD4B71E}" destId="{676069D5-DBA7-4719-A80B-E7A5EDD51EC9}" srcOrd="1" destOrd="0" presId="urn:microsoft.com/office/officeart/2005/8/layout/hierarchy2"/>
    <dgm:cxn modelId="{7C4E874B-2045-42D5-9E96-0CE73855D97E}" type="presParOf" srcId="{AE2655C0-6977-470B-A8FF-F30F4B930603}" destId="{2BB36FD5-92BB-4FFD-8E0D-59DD6BF60302}" srcOrd="2" destOrd="0" presId="urn:microsoft.com/office/officeart/2005/8/layout/hierarchy2"/>
    <dgm:cxn modelId="{AB92697C-088F-4FDD-A056-AB90D319EAFB}" type="presParOf" srcId="{2BB36FD5-92BB-4FFD-8E0D-59DD6BF60302}" destId="{70848EE6-1E24-46CE-809F-62F55FE0DF0E}" srcOrd="0" destOrd="0" presId="urn:microsoft.com/office/officeart/2005/8/layout/hierarchy2"/>
    <dgm:cxn modelId="{812CD58D-EF2C-4570-95B4-D12A1C480691}" type="presParOf" srcId="{AE2655C0-6977-470B-A8FF-F30F4B930603}" destId="{37029E2D-1C33-4A64-9931-1041E80B3A06}" srcOrd="3" destOrd="0" presId="urn:microsoft.com/office/officeart/2005/8/layout/hierarchy2"/>
    <dgm:cxn modelId="{CDD56688-0C81-425C-9DD8-629D7928937B}" type="presParOf" srcId="{37029E2D-1C33-4A64-9931-1041E80B3A06}" destId="{AD1CF003-9129-4131-A9A3-CAAC697A5F74}" srcOrd="0" destOrd="0" presId="urn:microsoft.com/office/officeart/2005/8/layout/hierarchy2"/>
    <dgm:cxn modelId="{0CC0D47B-3335-4B3B-A446-CF8B307D879E}" type="presParOf" srcId="{37029E2D-1C33-4A64-9931-1041E80B3A06}" destId="{DCA65B92-2205-4FF2-86DE-FE39DFF3036F}" srcOrd="1" destOrd="0" presId="urn:microsoft.com/office/officeart/2005/8/layout/hierarchy2"/>
    <dgm:cxn modelId="{FE836F0F-4CF9-4E5F-8F25-054105DCD9B5}" type="presParOf" srcId="{AE2655C0-6977-470B-A8FF-F30F4B930603}" destId="{B2D96D03-0416-4723-80B5-ABA090F4669C}" srcOrd="4" destOrd="0" presId="urn:microsoft.com/office/officeart/2005/8/layout/hierarchy2"/>
    <dgm:cxn modelId="{3FF30E05-197D-4964-A4E3-DFD49365CF54}" type="presParOf" srcId="{B2D96D03-0416-4723-80B5-ABA090F4669C}" destId="{DEF2E20B-62C2-4A90-BE8C-80CE0FD1609C}" srcOrd="0" destOrd="0" presId="urn:microsoft.com/office/officeart/2005/8/layout/hierarchy2"/>
    <dgm:cxn modelId="{2C4B2443-16F2-4BB9-A3C1-D9C44B8A2FAC}" type="presParOf" srcId="{AE2655C0-6977-470B-A8FF-F30F4B930603}" destId="{8316FAB7-AB1F-4D8B-8B35-3C39CE78B71E}" srcOrd="5" destOrd="0" presId="urn:microsoft.com/office/officeart/2005/8/layout/hierarchy2"/>
    <dgm:cxn modelId="{A744AD50-D3F1-48AD-8903-6633C274FFF3}" type="presParOf" srcId="{8316FAB7-AB1F-4D8B-8B35-3C39CE78B71E}" destId="{7DC08372-9C70-4974-A811-53AB4CC1063A}" srcOrd="0" destOrd="0" presId="urn:microsoft.com/office/officeart/2005/8/layout/hierarchy2"/>
    <dgm:cxn modelId="{5FE02C5A-80A2-4849-8474-10E25B07F126}" type="presParOf" srcId="{8316FAB7-AB1F-4D8B-8B35-3C39CE78B71E}" destId="{258055B7-F42F-477D-92FF-322005CFAA81}" srcOrd="1" destOrd="0" presId="urn:microsoft.com/office/officeart/2005/8/layout/hierarchy2"/>
    <dgm:cxn modelId="{D014C458-F57B-44F9-8E25-2718100D76E2}" type="presParOf" srcId="{00B66D13-3060-4A2C-B66E-BEF6B1613F6F}" destId="{FB02C2D5-617D-48F3-9475-3B1C205CE680}" srcOrd="2" destOrd="0" presId="urn:microsoft.com/office/officeart/2005/8/layout/hierarchy2"/>
    <dgm:cxn modelId="{31CD1893-3A56-48CD-B23A-B0406A0435BA}" type="presParOf" srcId="{FB02C2D5-617D-48F3-9475-3B1C205CE680}" destId="{A8679AD0-C324-4CFA-ACFA-5E2E5215E672}" srcOrd="0" destOrd="0" presId="urn:microsoft.com/office/officeart/2005/8/layout/hierarchy2"/>
    <dgm:cxn modelId="{82F2AD15-FBDA-4B76-ABEF-16F2F9E0B0AC}" type="presParOf" srcId="{00B66D13-3060-4A2C-B66E-BEF6B1613F6F}" destId="{11192F10-6722-463C-9622-95502D650C4C}" srcOrd="3" destOrd="0" presId="urn:microsoft.com/office/officeart/2005/8/layout/hierarchy2"/>
    <dgm:cxn modelId="{A8D8D492-6983-4D9C-B8C7-AE1123862BD2}" type="presParOf" srcId="{11192F10-6722-463C-9622-95502D650C4C}" destId="{15A3D5C6-8415-4878-AFDD-AE46FDF1CAAB}" srcOrd="0" destOrd="0" presId="urn:microsoft.com/office/officeart/2005/8/layout/hierarchy2"/>
    <dgm:cxn modelId="{44DD6679-70D0-4FA1-A586-A030F18A77A9}" type="presParOf" srcId="{11192F10-6722-463C-9622-95502D650C4C}" destId="{4B97AFA3-1898-46FA-B5F8-000DCF4C68F6}" srcOrd="1" destOrd="0" presId="urn:microsoft.com/office/officeart/2005/8/layout/hierarchy2"/>
    <dgm:cxn modelId="{FFDDCEB7-631C-4D90-89DA-389CD162981F}" type="presParOf" srcId="{4B97AFA3-1898-46FA-B5F8-000DCF4C68F6}" destId="{82294A1D-410C-4BEE-8712-AD0C0CA1DB95}" srcOrd="0" destOrd="0" presId="urn:microsoft.com/office/officeart/2005/8/layout/hierarchy2"/>
    <dgm:cxn modelId="{ECFB0FD0-EF3D-40C7-B830-F010CF8C91DE}" type="presParOf" srcId="{82294A1D-410C-4BEE-8712-AD0C0CA1DB95}" destId="{1E86AF94-8C09-49D4-8F57-E53E2F0CCD42}" srcOrd="0" destOrd="0" presId="urn:microsoft.com/office/officeart/2005/8/layout/hierarchy2"/>
    <dgm:cxn modelId="{4E081136-3F5E-45F8-81BC-FB38CDF26424}" type="presParOf" srcId="{4B97AFA3-1898-46FA-B5F8-000DCF4C68F6}" destId="{7044DF1C-DA9E-400E-A283-7D7D96AEA6D1}" srcOrd="1" destOrd="0" presId="urn:microsoft.com/office/officeart/2005/8/layout/hierarchy2"/>
    <dgm:cxn modelId="{70B4FBF8-933C-4661-B750-A2A5260C0B04}" type="presParOf" srcId="{7044DF1C-DA9E-400E-A283-7D7D96AEA6D1}" destId="{CA0E07D2-AAD3-4C74-9DA7-BFDA03FD0B27}" srcOrd="0" destOrd="0" presId="urn:microsoft.com/office/officeart/2005/8/layout/hierarchy2"/>
    <dgm:cxn modelId="{D7E5A710-AE7F-419B-92C5-8E956D335C05}" type="presParOf" srcId="{7044DF1C-DA9E-400E-A283-7D7D96AEA6D1}" destId="{4F3EBE9D-94EC-4C6B-AB3D-4F4E76CDB6EC}" srcOrd="1" destOrd="0" presId="urn:microsoft.com/office/officeart/2005/8/layout/hierarchy2"/>
    <dgm:cxn modelId="{F1A1FBCD-3C28-4A3B-B82F-73DA6A819F09}" type="presParOf" srcId="{4B97AFA3-1898-46FA-B5F8-000DCF4C68F6}" destId="{73ED090D-5B9C-41F0-A047-70FC70870157}" srcOrd="2" destOrd="0" presId="urn:microsoft.com/office/officeart/2005/8/layout/hierarchy2"/>
    <dgm:cxn modelId="{3186E19D-C5A3-4383-B9CB-89E8D108C35D}" type="presParOf" srcId="{73ED090D-5B9C-41F0-A047-70FC70870157}" destId="{5240C035-9CDC-4FAE-85D4-18D6DF2BC477}" srcOrd="0" destOrd="0" presId="urn:microsoft.com/office/officeart/2005/8/layout/hierarchy2"/>
    <dgm:cxn modelId="{520EE03C-694A-49FC-857F-B937A0A28239}" type="presParOf" srcId="{4B97AFA3-1898-46FA-B5F8-000DCF4C68F6}" destId="{C2558D1D-DAB2-491E-A455-6088DD8947B4}" srcOrd="3" destOrd="0" presId="urn:microsoft.com/office/officeart/2005/8/layout/hierarchy2"/>
    <dgm:cxn modelId="{783F08DC-9839-42E4-B0C8-F5392603C654}" type="presParOf" srcId="{C2558D1D-DAB2-491E-A455-6088DD8947B4}" destId="{CDB078AE-276E-427C-9B58-1ECCCCC068E1}" srcOrd="0" destOrd="0" presId="urn:microsoft.com/office/officeart/2005/8/layout/hierarchy2"/>
    <dgm:cxn modelId="{3817913C-B738-4D78-8376-F094F2AF1583}" type="presParOf" srcId="{C2558D1D-DAB2-491E-A455-6088DD8947B4}" destId="{A07DCF6E-ADDC-44B6-82F9-EF58F8C0A60D}" srcOrd="1" destOrd="0" presId="urn:microsoft.com/office/officeart/2005/8/layout/hierarchy2"/>
    <dgm:cxn modelId="{667489F9-CC69-4247-8E89-30FB04763F50}" type="presParOf" srcId="{4B97AFA3-1898-46FA-B5F8-000DCF4C68F6}" destId="{7B40EA7C-E57D-4EC1-B64D-E3FC47AD8FE3}" srcOrd="4" destOrd="0" presId="urn:microsoft.com/office/officeart/2005/8/layout/hierarchy2"/>
    <dgm:cxn modelId="{E42D2520-7F69-4E17-BFE2-CF8FED541493}" type="presParOf" srcId="{7B40EA7C-E57D-4EC1-B64D-E3FC47AD8FE3}" destId="{470C0D40-7539-4A36-9DBE-3823C78E76C3}" srcOrd="0" destOrd="0" presId="urn:microsoft.com/office/officeart/2005/8/layout/hierarchy2"/>
    <dgm:cxn modelId="{82F114F6-EB64-46DB-9AB4-C4C6AFC60E3C}" type="presParOf" srcId="{4B97AFA3-1898-46FA-B5F8-000DCF4C68F6}" destId="{E1B09C4F-5145-41E1-83E9-310E6905F9F2}" srcOrd="5" destOrd="0" presId="urn:microsoft.com/office/officeart/2005/8/layout/hierarchy2"/>
    <dgm:cxn modelId="{E0B917F2-F95E-4D71-B205-B9CD739D0C7A}" type="presParOf" srcId="{E1B09C4F-5145-41E1-83E9-310E6905F9F2}" destId="{A1AF8B0F-382C-444D-B51B-5C99EDA00550}" srcOrd="0" destOrd="0" presId="urn:microsoft.com/office/officeart/2005/8/layout/hierarchy2"/>
    <dgm:cxn modelId="{5E4FEA06-E4F1-4149-999B-925428F0B882}" type="presParOf" srcId="{E1B09C4F-5145-41E1-83E9-310E6905F9F2}" destId="{8947C98B-6991-417D-AB5D-3C16976D5068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C35B31-54BD-4AC2-93CA-9FE43E71694A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8B3B27C3-2C4A-4155-B402-80F1F22A1299}">
      <dgm:prSet phldrT="[文本]"/>
      <dgm:spPr/>
      <dgm:t>
        <a:bodyPr/>
        <a:lstStyle/>
        <a:p>
          <a:r>
            <a:rPr lang="en-US" altLang="zh-CN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DTCO</a:t>
          </a:r>
          <a:endParaRPr lang="zh-CN" altLang="en-US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B1F11CB-2E0F-4180-AD13-935525C781F6}" cxnId="{1B2F1C3C-0D6D-4FC9-915B-D314941E91FE}" type="parTrans">
      <dgm:prSet/>
      <dgm:spPr/>
      <dgm:t>
        <a:bodyPr/>
        <a:lstStyle/>
        <a:p>
          <a:endParaRPr lang="zh-CN" altLang="en-US"/>
        </a:p>
      </dgm:t>
    </dgm:pt>
    <dgm:pt modelId="{7DA4B49E-1252-4839-B2F1-5FC74DC6A25A}" cxnId="{1B2F1C3C-0D6D-4FC9-915B-D314941E91FE}" type="sibTrans">
      <dgm:prSet/>
      <dgm:spPr/>
      <dgm:t>
        <a:bodyPr/>
        <a:lstStyle/>
        <a:p>
          <a:endParaRPr lang="zh-CN" altLang="en-US"/>
        </a:p>
      </dgm:t>
    </dgm:pt>
    <dgm:pt modelId="{9C863A89-74FF-4478-8680-D192E33978B5}">
      <dgm:prSet phldrT="[文本]" custT="1"/>
      <dgm:spPr/>
      <dgm:t>
        <a:bodyPr/>
        <a:lstStyle/>
        <a:p>
          <a:r>
            <a:rPr lang="en-US" altLang="zh-CN" sz="2800" dirty="0"/>
            <a:t>DFM</a:t>
          </a:r>
          <a:r>
            <a:rPr lang="zh-CN" altLang="en-US" sz="2800" dirty="0"/>
            <a:t>项目</a:t>
          </a:r>
        </a:p>
      </dgm:t>
    </dgm:pt>
    <dgm:pt modelId="{F2EAC146-EA6E-41E8-AE91-E677F476DBD3}" cxnId="{A4D89F67-07BF-4DAF-B2EA-828D1019F02A}" type="parTrans">
      <dgm:prSet/>
      <dgm:spPr/>
      <dgm:t>
        <a:bodyPr/>
        <a:lstStyle/>
        <a:p>
          <a:endParaRPr lang="zh-CN" altLang="en-US"/>
        </a:p>
      </dgm:t>
    </dgm:pt>
    <dgm:pt modelId="{9401200F-52F9-43B9-9F6A-C8BD10F37CBB}" cxnId="{A4D89F67-07BF-4DAF-B2EA-828D1019F02A}" type="sibTrans">
      <dgm:prSet/>
      <dgm:spPr/>
      <dgm:t>
        <a:bodyPr/>
        <a:lstStyle/>
        <a:p>
          <a:endParaRPr lang="zh-CN" altLang="en-US"/>
        </a:p>
      </dgm:t>
    </dgm:pt>
    <dgm:pt modelId="{0FD80422-4B3C-4524-B6A1-976715FA11E6}">
      <dgm:prSet phldrT="[文本]" custT="1"/>
      <dgm:spPr/>
      <dgm:t>
        <a:bodyPr/>
        <a:lstStyle/>
        <a:p>
          <a:r>
            <a:rPr lang="en-US" altLang="zh-CN" sz="2800" dirty="0"/>
            <a:t>TCAD</a:t>
          </a:r>
          <a:r>
            <a:rPr lang="zh-CN" altLang="en-US" sz="2800" dirty="0"/>
            <a:t>仿真</a:t>
          </a:r>
        </a:p>
      </dgm:t>
    </dgm:pt>
    <dgm:pt modelId="{1869AB02-DA53-4CE3-8176-194A57402D41}" cxnId="{4B847751-1546-4A28-9250-2AA4DE731386}" type="parTrans">
      <dgm:prSet/>
      <dgm:spPr/>
      <dgm:t>
        <a:bodyPr/>
        <a:lstStyle/>
        <a:p>
          <a:endParaRPr lang="zh-CN" altLang="en-US"/>
        </a:p>
      </dgm:t>
    </dgm:pt>
    <dgm:pt modelId="{4B3432F4-6A79-4059-9C0A-E2BEAFAF2631}" cxnId="{4B847751-1546-4A28-9250-2AA4DE731386}" type="sibTrans">
      <dgm:prSet/>
      <dgm:spPr/>
      <dgm:t>
        <a:bodyPr/>
        <a:lstStyle/>
        <a:p>
          <a:endParaRPr lang="zh-CN" altLang="en-US"/>
        </a:p>
      </dgm:t>
    </dgm:pt>
    <dgm:pt modelId="{9B776F12-0B52-45C1-A69B-25591221E280}">
      <dgm:prSet phldrT="[文本]" custT="1"/>
      <dgm:spPr/>
      <dgm:t>
        <a:bodyPr/>
        <a:lstStyle/>
        <a:p>
          <a:r>
            <a:rPr lang="zh-CN" altLang="en-US" sz="2800" dirty="0"/>
            <a:t>综述撰写</a:t>
          </a:r>
        </a:p>
      </dgm:t>
    </dgm:pt>
    <dgm:pt modelId="{F92ADFC6-7C63-4FA6-BA05-A5E966500B8C}" cxnId="{F2765792-17FF-406A-BC23-78612F54F310}" type="parTrans">
      <dgm:prSet/>
      <dgm:spPr/>
      <dgm:t>
        <a:bodyPr/>
        <a:lstStyle/>
        <a:p>
          <a:endParaRPr lang="zh-CN" altLang="en-US"/>
        </a:p>
      </dgm:t>
    </dgm:pt>
    <dgm:pt modelId="{D5313A8D-45CD-4C3F-9E5D-4D18DEFB7BCC}" cxnId="{F2765792-17FF-406A-BC23-78612F54F310}" type="sibTrans">
      <dgm:prSet/>
      <dgm:spPr/>
      <dgm:t>
        <a:bodyPr/>
        <a:lstStyle/>
        <a:p>
          <a:endParaRPr lang="zh-CN" altLang="en-US"/>
        </a:p>
      </dgm:t>
    </dgm:pt>
    <dgm:pt modelId="{6AF228D6-EBEE-47DC-B80F-E1CFCCA9CDCE}" type="pres">
      <dgm:prSet presAssocID="{64C35B31-54BD-4AC2-93CA-9FE43E71694A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ABB4FA5-7A6A-4FA9-9198-9F0B1B52BDB7}" type="pres">
      <dgm:prSet presAssocID="{8B3B27C3-2C4A-4155-B402-80F1F22A1299}" presName="root1" presStyleCnt="0"/>
      <dgm:spPr/>
    </dgm:pt>
    <dgm:pt modelId="{1F4B21DF-8806-4C17-82DE-137536EF2A0E}" type="pres">
      <dgm:prSet presAssocID="{8B3B27C3-2C4A-4155-B402-80F1F22A1299}" presName="LevelOneTextNode" presStyleLbl="node0" presStyleIdx="0" presStyleCnt="1" custAng="5400000" custScaleX="192090" custScaleY="65954" custLinFactX="-52902" custLinFactNeighborX="-100000" custLinFactNeighborY="838">
        <dgm:presLayoutVars>
          <dgm:chPref val="3"/>
        </dgm:presLayoutVars>
      </dgm:prSet>
      <dgm:spPr/>
    </dgm:pt>
    <dgm:pt modelId="{95F114A4-F7F3-4FD2-AD5B-6AF868CD7407}" type="pres">
      <dgm:prSet presAssocID="{8B3B27C3-2C4A-4155-B402-80F1F22A1299}" presName="level2hierChild" presStyleCnt="0"/>
      <dgm:spPr/>
    </dgm:pt>
    <dgm:pt modelId="{279B7A87-B215-4248-84E8-6771A3474414}" type="pres">
      <dgm:prSet presAssocID="{F2EAC146-EA6E-41E8-AE91-E677F476DBD3}" presName="conn2-1" presStyleLbl="parChTrans1D2" presStyleIdx="0" presStyleCnt="3"/>
      <dgm:spPr/>
    </dgm:pt>
    <dgm:pt modelId="{92407EBA-3CDB-410F-A660-C7B156FE290F}" type="pres">
      <dgm:prSet presAssocID="{F2EAC146-EA6E-41E8-AE91-E677F476DBD3}" presName="connTx" presStyleLbl="parChTrans1D2" presStyleIdx="0" presStyleCnt="3"/>
      <dgm:spPr/>
    </dgm:pt>
    <dgm:pt modelId="{5CB9BCAF-767B-4B14-B0F0-E025B7FB2C1C}" type="pres">
      <dgm:prSet presAssocID="{9C863A89-74FF-4478-8680-D192E33978B5}" presName="root2" presStyleCnt="0"/>
      <dgm:spPr/>
    </dgm:pt>
    <dgm:pt modelId="{E907BFC5-6F82-4EDC-BB2E-AF72998110B4}" type="pres">
      <dgm:prSet presAssocID="{9C863A89-74FF-4478-8680-D192E33978B5}" presName="LevelTwoTextNode" presStyleLbl="node2" presStyleIdx="0" presStyleCnt="3">
        <dgm:presLayoutVars>
          <dgm:chPref val="3"/>
        </dgm:presLayoutVars>
      </dgm:prSet>
      <dgm:spPr/>
    </dgm:pt>
    <dgm:pt modelId="{8D268A68-60FE-4111-A5BC-2460D8087A9C}" type="pres">
      <dgm:prSet presAssocID="{9C863A89-74FF-4478-8680-D192E33978B5}" presName="level3hierChild" presStyleCnt="0"/>
      <dgm:spPr/>
    </dgm:pt>
    <dgm:pt modelId="{261E6394-1083-4452-A7EA-999A4B71B8DD}" type="pres">
      <dgm:prSet presAssocID="{1869AB02-DA53-4CE3-8176-194A57402D41}" presName="conn2-1" presStyleLbl="parChTrans1D2" presStyleIdx="1" presStyleCnt="3"/>
      <dgm:spPr/>
    </dgm:pt>
    <dgm:pt modelId="{7EF1E587-FA85-46E5-A4BC-053991E1851F}" type="pres">
      <dgm:prSet presAssocID="{1869AB02-DA53-4CE3-8176-194A57402D41}" presName="connTx" presStyleLbl="parChTrans1D2" presStyleIdx="1" presStyleCnt="3"/>
      <dgm:spPr/>
    </dgm:pt>
    <dgm:pt modelId="{E5973777-EB94-44D1-9FD5-B7DAC0D63405}" type="pres">
      <dgm:prSet presAssocID="{0FD80422-4B3C-4524-B6A1-976715FA11E6}" presName="root2" presStyleCnt="0"/>
      <dgm:spPr/>
    </dgm:pt>
    <dgm:pt modelId="{129B3686-6588-43F2-A1FC-A6536C2D04E1}" type="pres">
      <dgm:prSet presAssocID="{0FD80422-4B3C-4524-B6A1-976715FA11E6}" presName="LevelTwoTextNode" presStyleLbl="node2" presStyleIdx="1" presStyleCnt="3" custLinFactNeighborX="191" custLinFactNeighborY="4555">
        <dgm:presLayoutVars>
          <dgm:chPref val="3"/>
        </dgm:presLayoutVars>
      </dgm:prSet>
      <dgm:spPr/>
    </dgm:pt>
    <dgm:pt modelId="{378A594C-A04C-426A-8F15-94D62BDEA818}" type="pres">
      <dgm:prSet presAssocID="{0FD80422-4B3C-4524-B6A1-976715FA11E6}" presName="level3hierChild" presStyleCnt="0"/>
      <dgm:spPr/>
    </dgm:pt>
    <dgm:pt modelId="{D78495A3-AEC5-4F1F-91BE-62AD7A5DF826}" type="pres">
      <dgm:prSet presAssocID="{F92ADFC6-7C63-4FA6-BA05-A5E966500B8C}" presName="conn2-1" presStyleLbl="parChTrans1D2" presStyleIdx="2" presStyleCnt="3"/>
      <dgm:spPr/>
    </dgm:pt>
    <dgm:pt modelId="{E98BB3EB-2DC8-4EC1-9F3D-3F226537A5DA}" type="pres">
      <dgm:prSet presAssocID="{F92ADFC6-7C63-4FA6-BA05-A5E966500B8C}" presName="connTx" presStyleLbl="parChTrans1D2" presStyleIdx="2" presStyleCnt="3"/>
      <dgm:spPr/>
    </dgm:pt>
    <dgm:pt modelId="{D8A5989D-DC34-4B54-B71C-6B79F1200C14}" type="pres">
      <dgm:prSet presAssocID="{9B776F12-0B52-45C1-A69B-25591221E280}" presName="root2" presStyleCnt="0"/>
      <dgm:spPr/>
    </dgm:pt>
    <dgm:pt modelId="{67E4005F-AC40-46D7-82B8-64D061A764FC}" type="pres">
      <dgm:prSet presAssocID="{9B776F12-0B52-45C1-A69B-25591221E280}" presName="LevelTwoTextNode" presStyleLbl="node2" presStyleIdx="2" presStyleCnt="3">
        <dgm:presLayoutVars>
          <dgm:chPref val="3"/>
        </dgm:presLayoutVars>
      </dgm:prSet>
      <dgm:spPr/>
    </dgm:pt>
    <dgm:pt modelId="{189A28E5-419C-4D48-BCAC-BA6394E58C4A}" type="pres">
      <dgm:prSet presAssocID="{9B776F12-0B52-45C1-A69B-25591221E280}" presName="level3hierChild" presStyleCnt="0"/>
      <dgm:spPr/>
    </dgm:pt>
  </dgm:ptLst>
  <dgm:cxnLst>
    <dgm:cxn modelId="{95BB8205-242F-4250-BDC5-B5B7DF3058CF}" type="presOf" srcId="{64C35B31-54BD-4AC2-93CA-9FE43E71694A}" destId="{6AF228D6-EBEE-47DC-B80F-E1CFCCA9CDCE}" srcOrd="0" destOrd="0" presId="urn:microsoft.com/office/officeart/2008/layout/HorizontalMultiLevelHierarchy"/>
    <dgm:cxn modelId="{F46BCC10-3726-48F4-B54C-4B5EE6184AB4}" type="presOf" srcId="{1869AB02-DA53-4CE3-8176-194A57402D41}" destId="{261E6394-1083-4452-A7EA-999A4B71B8DD}" srcOrd="0" destOrd="0" presId="urn:microsoft.com/office/officeart/2008/layout/HorizontalMultiLevelHierarchy"/>
    <dgm:cxn modelId="{1B2F1C3C-0D6D-4FC9-915B-D314941E91FE}" srcId="{64C35B31-54BD-4AC2-93CA-9FE43E71694A}" destId="{8B3B27C3-2C4A-4155-B402-80F1F22A1299}" srcOrd="0" destOrd="0" parTransId="{2B1F11CB-2E0F-4180-AD13-935525C781F6}" sibTransId="{7DA4B49E-1252-4839-B2F1-5FC74DC6A25A}"/>
    <dgm:cxn modelId="{A4D89F67-07BF-4DAF-B2EA-828D1019F02A}" srcId="{8B3B27C3-2C4A-4155-B402-80F1F22A1299}" destId="{9C863A89-74FF-4478-8680-D192E33978B5}" srcOrd="0" destOrd="0" parTransId="{F2EAC146-EA6E-41E8-AE91-E677F476DBD3}" sibTransId="{9401200F-52F9-43B9-9F6A-C8BD10F37CBB}"/>
    <dgm:cxn modelId="{D3791C6B-560F-4D84-9352-2199E0065E89}" type="presOf" srcId="{9C863A89-74FF-4478-8680-D192E33978B5}" destId="{E907BFC5-6F82-4EDC-BB2E-AF72998110B4}" srcOrd="0" destOrd="0" presId="urn:microsoft.com/office/officeart/2008/layout/HorizontalMultiLevelHierarchy"/>
    <dgm:cxn modelId="{4B847751-1546-4A28-9250-2AA4DE731386}" srcId="{8B3B27C3-2C4A-4155-B402-80F1F22A1299}" destId="{0FD80422-4B3C-4524-B6A1-976715FA11E6}" srcOrd="1" destOrd="0" parTransId="{1869AB02-DA53-4CE3-8176-194A57402D41}" sibTransId="{4B3432F4-6A79-4059-9C0A-E2BEAFAF2631}"/>
    <dgm:cxn modelId="{5100CD57-DAD8-4B48-A7E1-393266157C3B}" type="presOf" srcId="{F2EAC146-EA6E-41E8-AE91-E677F476DBD3}" destId="{279B7A87-B215-4248-84E8-6771A3474414}" srcOrd="0" destOrd="0" presId="urn:microsoft.com/office/officeart/2008/layout/HorizontalMultiLevelHierarchy"/>
    <dgm:cxn modelId="{F2765792-17FF-406A-BC23-78612F54F310}" srcId="{8B3B27C3-2C4A-4155-B402-80F1F22A1299}" destId="{9B776F12-0B52-45C1-A69B-25591221E280}" srcOrd="2" destOrd="0" parTransId="{F92ADFC6-7C63-4FA6-BA05-A5E966500B8C}" sibTransId="{D5313A8D-45CD-4C3F-9E5D-4D18DEFB7BCC}"/>
    <dgm:cxn modelId="{4930E39C-1BA9-49F0-A963-8DC290BD2D3E}" type="presOf" srcId="{1869AB02-DA53-4CE3-8176-194A57402D41}" destId="{7EF1E587-FA85-46E5-A4BC-053991E1851F}" srcOrd="1" destOrd="0" presId="urn:microsoft.com/office/officeart/2008/layout/HorizontalMultiLevelHierarchy"/>
    <dgm:cxn modelId="{92EDB0A2-8330-4BF8-BC07-FAAB01A05C45}" type="presOf" srcId="{F92ADFC6-7C63-4FA6-BA05-A5E966500B8C}" destId="{E98BB3EB-2DC8-4EC1-9F3D-3F226537A5DA}" srcOrd="1" destOrd="0" presId="urn:microsoft.com/office/officeart/2008/layout/HorizontalMultiLevelHierarchy"/>
    <dgm:cxn modelId="{0FC8BCC5-298E-4AC2-8C9B-6830EA30514B}" type="presOf" srcId="{0FD80422-4B3C-4524-B6A1-976715FA11E6}" destId="{129B3686-6588-43F2-A1FC-A6536C2D04E1}" srcOrd="0" destOrd="0" presId="urn:microsoft.com/office/officeart/2008/layout/HorizontalMultiLevelHierarchy"/>
    <dgm:cxn modelId="{942DDEE5-6BF0-48AC-8E72-A48DE6A83CDF}" type="presOf" srcId="{F92ADFC6-7C63-4FA6-BA05-A5E966500B8C}" destId="{D78495A3-AEC5-4F1F-91BE-62AD7A5DF826}" srcOrd="0" destOrd="0" presId="urn:microsoft.com/office/officeart/2008/layout/HorizontalMultiLevelHierarchy"/>
    <dgm:cxn modelId="{388CEEF1-775F-4280-834C-CE6B2F9FF471}" type="presOf" srcId="{9B776F12-0B52-45C1-A69B-25591221E280}" destId="{67E4005F-AC40-46D7-82B8-64D061A764FC}" srcOrd="0" destOrd="0" presId="urn:microsoft.com/office/officeart/2008/layout/HorizontalMultiLevelHierarchy"/>
    <dgm:cxn modelId="{206058F4-A045-43CE-BF0D-8C5BCA62A2A5}" type="presOf" srcId="{8B3B27C3-2C4A-4155-B402-80F1F22A1299}" destId="{1F4B21DF-8806-4C17-82DE-137536EF2A0E}" srcOrd="0" destOrd="0" presId="urn:microsoft.com/office/officeart/2008/layout/HorizontalMultiLevelHierarchy"/>
    <dgm:cxn modelId="{32730BFA-534C-4399-9ABF-99028B106E19}" type="presOf" srcId="{F2EAC146-EA6E-41E8-AE91-E677F476DBD3}" destId="{92407EBA-3CDB-410F-A660-C7B156FE290F}" srcOrd="1" destOrd="0" presId="urn:microsoft.com/office/officeart/2008/layout/HorizontalMultiLevelHierarchy"/>
    <dgm:cxn modelId="{3A63B6B1-75A0-421F-A796-5DFD00CC2558}" type="presParOf" srcId="{6AF228D6-EBEE-47DC-B80F-E1CFCCA9CDCE}" destId="{6ABB4FA5-7A6A-4FA9-9198-9F0B1B52BDB7}" srcOrd="0" destOrd="0" presId="urn:microsoft.com/office/officeart/2008/layout/HorizontalMultiLevelHierarchy"/>
    <dgm:cxn modelId="{85269654-F6B3-4528-9527-3D9CE9382FA3}" type="presParOf" srcId="{6ABB4FA5-7A6A-4FA9-9198-9F0B1B52BDB7}" destId="{1F4B21DF-8806-4C17-82DE-137536EF2A0E}" srcOrd="0" destOrd="0" presId="urn:microsoft.com/office/officeart/2008/layout/HorizontalMultiLevelHierarchy"/>
    <dgm:cxn modelId="{76A61D7E-C193-4752-BBF5-1917E838A453}" type="presParOf" srcId="{6ABB4FA5-7A6A-4FA9-9198-9F0B1B52BDB7}" destId="{95F114A4-F7F3-4FD2-AD5B-6AF868CD7407}" srcOrd="1" destOrd="0" presId="urn:microsoft.com/office/officeart/2008/layout/HorizontalMultiLevelHierarchy"/>
    <dgm:cxn modelId="{E9BE6067-29FD-4548-A1EC-6CCE92ED0B57}" type="presParOf" srcId="{95F114A4-F7F3-4FD2-AD5B-6AF868CD7407}" destId="{279B7A87-B215-4248-84E8-6771A3474414}" srcOrd="0" destOrd="0" presId="urn:microsoft.com/office/officeart/2008/layout/HorizontalMultiLevelHierarchy"/>
    <dgm:cxn modelId="{97BB8F72-9DDD-442A-B6C6-CECBB5652E2F}" type="presParOf" srcId="{279B7A87-B215-4248-84E8-6771A3474414}" destId="{92407EBA-3CDB-410F-A660-C7B156FE290F}" srcOrd="0" destOrd="0" presId="urn:microsoft.com/office/officeart/2008/layout/HorizontalMultiLevelHierarchy"/>
    <dgm:cxn modelId="{10840F1F-F541-41B9-B8E5-7CEC1B93CAB7}" type="presParOf" srcId="{95F114A4-F7F3-4FD2-AD5B-6AF868CD7407}" destId="{5CB9BCAF-767B-4B14-B0F0-E025B7FB2C1C}" srcOrd="1" destOrd="0" presId="urn:microsoft.com/office/officeart/2008/layout/HorizontalMultiLevelHierarchy"/>
    <dgm:cxn modelId="{E4629191-E884-423C-8CB2-7287C8901D69}" type="presParOf" srcId="{5CB9BCAF-767B-4B14-B0F0-E025B7FB2C1C}" destId="{E907BFC5-6F82-4EDC-BB2E-AF72998110B4}" srcOrd="0" destOrd="0" presId="urn:microsoft.com/office/officeart/2008/layout/HorizontalMultiLevelHierarchy"/>
    <dgm:cxn modelId="{3570FF4F-93F8-48E6-9764-3849E022F603}" type="presParOf" srcId="{5CB9BCAF-767B-4B14-B0F0-E025B7FB2C1C}" destId="{8D268A68-60FE-4111-A5BC-2460D8087A9C}" srcOrd="1" destOrd="0" presId="urn:microsoft.com/office/officeart/2008/layout/HorizontalMultiLevelHierarchy"/>
    <dgm:cxn modelId="{33621894-2E7F-4A11-8C4E-00AD3C22E3E6}" type="presParOf" srcId="{95F114A4-F7F3-4FD2-AD5B-6AF868CD7407}" destId="{261E6394-1083-4452-A7EA-999A4B71B8DD}" srcOrd="2" destOrd="0" presId="urn:microsoft.com/office/officeart/2008/layout/HorizontalMultiLevelHierarchy"/>
    <dgm:cxn modelId="{02ADF6B4-3996-487E-A689-C2364D341289}" type="presParOf" srcId="{261E6394-1083-4452-A7EA-999A4B71B8DD}" destId="{7EF1E587-FA85-46E5-A4BC-053991E1851F}" srcOrd="0" destOrd="0" presId="urn:microsoft.com/office/officeart/2008/layout/HorizontalMultiLevelHierarchy"/>
    <dgm:cxn modelId="{28F1C5AD-88FF-4D07-A274-DDCB7F88C005}" type="presParOf" srcId="{95F114A4-F7F3-4FD2-AD5B-6AF868CD7407}" destId="{E5973777-EB94-44D1-9FD5-B7DAC0D63405}" srcOrd="3" destOrd="0" presId="urn:microsoft.com/office/officeart/2008/layout/HorizontalMultiLevelHierarchy"/>
    <dgm:cxn modelId="{89E62738-E31D-41FB-8C8B-B8157EF8E22E}" type="presParOf" srcId="{E5973777-EB94-44D1-9FD5-B7DAC0D63405}" destId="{129B3686-6588-43F2-A1FC-A6536C2D04E1}" srcOrd="0" destOrd="0" presId="urn:microsoft.com/office/officeart/2008/layout/HorizontalMultiLevelHierarchy"/>
    <dgm:cxn modelId="{9B7F36F1-0B2C-4ABF-BE6D-526946EEB7F9}" type="presParOf" srcId="{E5973777-EB94-44D1-9FD5-B7DAC0D63405}" destId="{378A594C-A04C-426A-8F15-94D62BDEA818}" srcOrd="1" destOrd="0" presId="urn:microsoft.com/office/officeart/2008/layout/HorizontalMultiLevelHierarchy"/>
    <dgm:cxn modelId="{D0CE22AD-9C5D-4B00-A926-F1DF3EA41A22}" type="presParOf" srcId="{95F114A4-F7F3-4FD2-AD5B-6AF868CD7407}" destId="{D78495A3-AEC5-4F1F-91BE-62AD7A5DF826}" srcOrd="4" destOrd="0" presId="urn:microsoft.com/office/officeart/2008/layout/HorizontalMultiLevelHierarchy"/>
    <dgm:cxn modelId="{985A986E-F23A-4ABC-95C9-B66826CDA80C}" type="presParOf" srcId="{D78495A3-AEC5-4F1F-91BE-62AD7A5DF826}" destId="{E98BB3EB-2DC8-4EC1-9F3D-3F226537A5DA}" srcOrd="0" destOrd="0" presId="urn:microsoft.com/office/officeart/2008/layout/HorizontalMultiLevelHierarchy"/>
    <dgm:cxn modelId="{F27CAEE9-E770-4269-A5C0-01D02AEABA48}" type="presParOf" srcId="{95F114A4-F7F3-4FD2-AD5B-6AF868CD7407}" destId="{D8A5989D-DC34-4B54-B71C-6B79F1200C14}" srcOrd="5" destOrd="0" presId="urn:microsoft.com/office/officeart/2008/layout/HorizontalMultiLevelHierarchy"/>
    <dgm:cxn modelId="{DD4087B6-68B3-4608-BA00-D75E654049CE}" type="presParOf" srcId="{D8A5989D-DC34-4B54-B71C-6B79F1200C14}" destId="{67E4005F-AC40-46D7-82B8-64D061A764FC}" srcOrd="0" destOrd="0" presId="urn:microsoft.com/office/officeart/2008/layout/HorizontalMultiLevelHierarchy"/>
    <dgm:cxn modelId="{CDB6B664-B95D-4A7B-B992-637165A9B238}" type="presParOf" srcId="{D8A5989D-DC34-4B54-B71C-6B79F1200C14}" destId="{189A28E5-419C-4D48-BCAC-BA6394E58C4A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032E6D-4887-44F5-BF47-7A7369049B40}">
      <dsp:nvSpPr>
        <dsp:cNvPr id="0" name=""/>
        <dsp:cNvSpPr/>
      </dsp:nvSpPr>
      <dsp:spPr>
        <a:xfrm>
          <a:off x="938535" y="2472046"/>
          <a:ext cx="1672665" cy="8363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DTCO</a:t>
          </a:r>
          <a:endParaRPr lang="zh-CN" altLang="en-US" sz="1800" kern="1200" dirty="0"/>
        </a:p>
      </dsp:txBody>
      <dsp:txXfrm>
        <a:off x="963030" y="2496541"/>
        <a:ext cx="1623675" cy="787342"/>
      </dsp:txXfrm>
    </dsp:sp>
    <dsp:sp modelId="{3C83B358-BE68-4A2B-95F2-6B228604B8F9}">
      <dsp:nvSpPr>
        <dsp:cNvPr id="0" name=""/>
        <dsp:cNvSpPr/>
      </dsp:nvSpPr>
      <dsp:spPr>
        <a:xfrm rot="18945856">
          <a:off x="2293547" y="2095311"/>
          <a:ext cx="2240747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2240747" y="1331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700" kern="1200"/>
        </a:p>
      </dsp:txBody>
      <dsp:txXfrm>
        <a:off x="3357902" y="2052608"/>
        <a:ext cx="112037" cy="112037"/>
      </dsp:txXfrm>
    </dsp:sp>
    <dsp:sp modelId="{B92DD814-83E4-4983-864E-873A43A1B29A}">
      <dsp:nvSpPr>
        <dsp:cNvPr id="0" name=""/>
        <dsp:cNvSpPr/>
      </dsp:nvSpPr>
      <dsp:spPr>
        <a:xfrm>
          <a:off x="4216641" y="908874"/>
          <a:ext cx="1672665" cy="8363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 err="1"/>
            <a:t>Standrad</a:t>
          </a:r>
          <a:r>
            <a:rPr lang="en-US" altLang="zh-CN" sz="1800" kern="1200" dirty="0"/>
            <a:t> cell</a:t>
          </a:r>
          <a:endParaRPr lang="zh-CN" altLang="en-US" sz="1800" kern="1200" dirty="0"/>
        </a:p>
      </dsp:txBody>
      <dsp:txXfrm>
        <a:off x="4241136" y="933369"/>
        <a:ext cx="1623675" cy="787342"/>
      </dsp:txXfrm>
    </dsp:sp>
    <dsp:sp modelId="{393AAD53-0F76-4EC5-B498-7F3F29CDBE4D}">
      <dsp:nvSpPr>
        <dsp:cNvPr id="0" name=""/>
        <dsp:cNvSpPr/>
      </dsp:nvSpPr>
      <dsp:spPr>
        <a:xfrm rot="19794149">
          <a:off x="5767635" y="861185"/>
          <a:ext cx="1804840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804840" y="13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6624935" y="829380"/>
        <a:ext cx="90242" cy="90242"/>
      </dsp:txXfrm>
    </dsp:sp>
    <dsp:sp modelId="{D2B4777F-A357-4CA3-98AB-19268162D49F}">
      <dsp:nvSpPr>
        <dsp:cNvPr id="0" name=""/>
        <dsp:cNvSpPr/>
      </dsp:nvSpPr>
      <dsp:spPr>
        <a:xfrm>
          <a:off x="7450806" y="3795"/>
          <a:ext cx="1672665" cy="8363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TCAD</a:t>
          </a:r>
          <a:r>
            <a:rPr lang="zh-CN" altLang="en-US" sz="1800" kern="1200" dirty="0"/>
            <a:t>仿真</a:t>
          </a:r>
        </a:p>
      </dsp:txBody>
      <dsp:txXfrm>
        <a:off x="7475301" y="28290"/>
        <a:ext cx="1623675" cy="787342"/>
      </dsp:txXfrm>
    </dsp:sp>
    <dsp:sp modelId="{2BB36FD5-92BB-4FFD-8E0D-59DD6BF60302}">
      <dsp:nvSpPr>
        <dsp:cNvPr id="0" name=""/>
        <dsp:cNvSpPr/>
      </dsp:nvSpPr>
      <dsp:spPr>
        <a:xfrm rot="124781">
          <a:off x="5888791" y="1342076"/>
          <a:ext cx="1562528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562528" y="13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6630992" y="1316329"/>
        <a:ext cx="78126" cy="78126"/>
      </dsp:txXfrm>
    </dsp:sp>
    <dsp:sp modelId="{AD1CF003-9129-4131-A9A3-CAAC697A5F74}">
      <dsp:nvSpPr>
        <dsp:cNvPr id="0" name=""/>
        <dsp:cNvSpPr/>
      </dsp:nvSpPr>
      <dsp:spPr>
        <a:xfrm>
          <a:off x="7450806" y="965577"/>
          <a:ext cx="1672665" cy="8363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Layout</a:t>
          </a:r>
          <a:r>
            <a:rPr lang="zh-CN" altLang="en-US" sz="1800" kern="1200" dirty="0"/>
            <a:t>优化（易于光刻）</a:t>
          </a:r>
        </a:p>
      </dsp:txBody>
      <dsp:txXfrm>
        <a:off x="7475301" y="990072"/>
        <a:ext cx="1623675" cy="787342"/>
      </dsp:txXfrm>
    </dsp:sp>
    <dsp:sp modelId="{B2D96D03-0416-4723-80B5-ABA090F4669C}">
      <dsp:nvSpPr>
        <dsp:cNvPr id="0" name=""/>
        <dsp:cNvSpPr/>
      </dsp:nvSpPr>
      <dsp:spPr>
        <a:xfrm rot="1986860">
          <a:off x="5737908" y="1822967"/>
          <a:ext cx="1864294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864294" y="13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6623448" y="1789676"/>
        <a:ext cx="93214" cy="93214"/>
      </dsp:txXfrm>
    </dsp:sp>
    <dsp:sp modelId="{7DC08372-9C70-4974-A811-53AB4CC1063A}">
      <dsp:nvSpPr>
        <dsp:cNvPr id="0" name=""/>
        <dsp:cNvSpPr/>
      </dsp:nvSpPr>
      <dsp:spPr>
        <a:xfrm>
          <a:off x="7450806" y="1927360"/>
          <a:ext cx="1672665" cy="8363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金属层连线（</a:t>
          </a:r>
          <a:r>
            <a:rPr lang="en-US" altLang="zh-CN" sz="1800" kern="1200" dirty="0"/>
            <a:t>IR drop</a:t>
          </a:r>
          <a:r>
            <a:rPr lang="zh-CN" altLang="en-US" sz="1800" kern="1200" dirty="0"/>
            <a:t>）</a:t>
          </a:r>
        </a:p>
      </dsp:txBody>
      <dsp:txXfrm>
        <a:off x="7475301" y="1951855"/>
        <a:ext cx="1623675" cy="787342"/>
      </dsp:txXfrm>
    </dsp:sp>
    <dsp:sp modelId="{FB02C2D5-617D-48F3-9475-3B1C205CE680}">
      <dsp:nvSpPr>
        <dsp:cNvPr id="0" name=""/>
        <dsp:cNvSpPr/>
      </dsp:nvSpPr>
      <dsp:spPr>
        <a:xfrm rot="2404270">
          <a:off x="2364949" y="3552160"/>
          <a:ext cx="2097942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2097942" y="1331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3361472" y="3513027"/>
        <a:ext cx="104897" cy="104897"/>
      </dsp:txXfrm>
    </dsp:sp>
    <dsp:sp modelId="{15A3D5C6-8415-4878-AFDD-AE46FDF1CAAB}">
      <dsp:nvSpPr>
        <dsp:cNvPr id="0" name=""/>
        <dsp:cNvSpPr/>
      </dsp:nvSpPr>
      <dsp:spPr>
        <a:xfrm>
          <a:off x="4216641" y="3822573"/>
          <a:ext cx="1672665" cy="8363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 err="1"/>
            <a:t>sram</a:t>
          </a:r>
          <a:endParaRPr lang="zh-CN" altLang="en-US" sz="1800" kern="1200" dirty="0"/>
        </a:p>
      </dsp:txBody>
      <dsp:txXfrm>
        <a:off x="4241136" y="3847068"/>
        <a:ext cx="1623675" cy="787342"/>
      </dsp:txXfrm>
    </dsp:sp>
    <dsp:sp modelId="{82294A1D-410C-4BEE-8712-AD0C0CA1DB95}">
      <dsp:nvSpPr>
        <dsp:cNvPr id="0" name=""/>
        <dsp:cNvSpPr/>
      </dsp:nvSpPr>
      <dsp:spPr>
        <a:xfrm rot="19719085">
          <a:off x="5758344" y="3760708"/>
          <a:ext cx="1794218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794218" y="13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6610598" y="3729168"/>
        <a:ext cx="89710" cy="89710"/>
      </dsp:txXfrm>
    </dsp:sp>
    <dsp:sp modelId="{CA0E07D2-AAD3-4C74-9DA7-BFDA03FD0B27}">
      <dsp:nvSpPr>
        <dsp:cNvPr id="0" name=""/>
        <dsp:cNvSpPr/>
      </dsp:nvSpPr>
      <dsp:spPr>
        <a:xfrm>
          <a:off x="7421601" y="2889142"/>
          <a:ext cx="1672665" cy="8363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基于</a:t>
          </a:r>
          <a:r>
            <a:rPr lang="en-US" altLang="zh-CN" sz="1800" kern="1200" dirty="0"/>
            <a:t>TCAD</a:t>
          </a:r>
          <a:r>
            <a:rPr lang="zh-CN" altLang="en-US" sz="1800" kern="1200" dirty="0"/>
            <a:t>仿真</a:t>
          </a:r>
        </a:p>
      </dsp:txBody>
      <dsp:txXfrm>
        <a:off x="7446096" y="2913637"/>
        <a:ext cx="1623675" cy="787342"/>
      </dsp:txXfrm>
    </dsp:sp>
    <dsp:sp modelId="{73ED090D-5B9C-41F0-A047-70FC70870157}">
      <dsp:nvSpPr>
        <dsp:cNvPr id="0" name=""/>
        <dsp:cNvSpPr/>
      </dsp:nvSpPr>
      <dsp:spPr>
        <a:xfrm rot="62411">
          <a:off x="5889177" y="4241599"/>
          <a:ext cx="1561757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561757" y="13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6631012" y="4215871"/>
        <a:ext cx="78087" cy="78087"/>
      </dsp:txXfrm>
    </dsp:sp>
    <dsp:sp modelId="{CDB078AE-276E-427C-9B58-1ECCCCC068E1}">
      <dsp:nvSpPr>
        <dsp:cNvPr id="0" name=""/>
        <dsp:cNvSpPr/>
      </dsp:nvSpPr>
      <dsp:spPr>
        <a:xfrm>
          <a:off x="7450806" y="3850924"/>
          <a:ext cx="1672665" cy="8363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基于新结构（</a:t>
          </a:r>
          <a:r>
            <a:rPr lang="en-US" altLang="zh-CN" sz="1800" kern="1200" dirty="0"/>
            <a:t>nanosheet</a:t>
          </a:r>
          <a:r>
            <a:rPr lang="zh-CN" altLang="en-US" sz="1800" kern="1200" dirty="0"/>
            <a:t>）</a:t>
          </a:r>
        </a:p>
      </dsp:txBody>
      <dsp:txXfrm>
        <a:off x="7475301" y="3875419"/>
        <a:ext cx="1623675" cy="787342"/>
      </dsp:txXfrm>
    </dsp:sp>
    <dsp:sp modelId="{7B40EA7C-E57D-4EC1-B64D-E3FC47AD8FE3}">
      <dsp:nvSpPr>
        <dsp:cNvPr id="0" name=""/>
        <dsp:cNvSpPr/>
      </dsp:nvSpPr>
      <dsp:spPr>
        <a:xfrm rot="1942707">
          <a:off x="5745577" y="4722491"/>
          <a:ext cx="1848958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848958" y="13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6623832" y="4689582"/>
        <a:ext cx="92447" cy="92447"/>
      </dsp:txXfrm>
    </dsp:sp>
    <dsp:sp modelId="{A1AF8B0F-382C-444D-B51B-5C99EDA00550}">
      <dsp:nvSpPr>
        <dsp:cNvPr id="0" name=""/>
        <dsp:cNvSpPr/>
      </dsp:nvSpPr>
      <dsp:spPr>
        <a:xfrm>
          <a:off x="7450806" y="4812707"/>
          <a:ext cx="1672665" cy="8363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Compact</a:t>
          </a:r>
          <a:r>
            <a:rPr lang="zh-CN" altLang="en-US" sz="1800" kern="1200" dirty="0"/>
            <a:t>模型提取和</a:t>
          </a:r>
          <a:r>
            <a:rPr lang="en-US" altLang="zh-CN" sz="1800" kern="1200" dirty="0"/>
            <a:t>SNM</a:t>
          </a:r>
          <a:r>
            <a:rPr lang="zh-CN" altLang="en-US" sz="1800" kern="1200" dirty="0"/>
            <a:t>分析</a:t>
          </a:r>
        </a:p>
      </dsp:txBody>
      <dsp:txXfrm>
        <a:off x="7475301" y="4837202"/>
        <a:ext cx="1623675" cy="7873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8495A3-AEC5-4F1F-91BE-62AD7A5DF826}">
      <dsp:nvSpPr>
        <dsp:cNvPr id="0" name=""/>
        <dsp:cNvSpPr/>
      </dsp:nvSpPr>
      <dsp:spPr>
        <a:xfrm>
          <a:off x="3051439" y="3028353"/>
          <a:ext cx="2012264" cy="1364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06132" y="0"/>
              </a:lnTo>
              <a:lnTo>
                <a:pt x="1006132" y="1364838"/>
              </a:lnTo>
              <a:lnTo>
                <a:pt x="2012264" y="1364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700" kern="1200"/>
        </a:p>
      </dsp:txBody>
      <dsp:txXfrm>
        <a:off x="3996785" y="3649986"/>
        <a:ext cx="121572" cy="121572"/>
      </dsp:txXfrm>
    </dsp:sp>
    <dsp:sp modelId="{261E6394-1083-4452-A7EA-999A4B71B8DD}">
      <dsp:nvSpPr>
        <dsp:cNvPr id="0" name=""/>
        <dsp:cNvSpPr/>
      </dsp:nvSpPr>
      <dsp:spPr>
        <a:xfrm>
          <a:off x="3051439" y="2982633"/>
          <a:ext cx="20193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09677" y="45720"/>
              </a:lnTo>
              <a:lnTo>
                <a:pt x="1009677" y="47355"/>
              </a:lnTo>
              <a:lnTo>
                <a:pt x="2019355" y="4735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4010633" y="2977869"/>
        <a:ext cx="100967" cy="100967"/>
      </dsp:txXfrm>
    </dsp:sp>
    <dsp:sp modelId="{279B7A87-B215-4248-84E8-6771A3474414}">
      <dsp:nvSpPr>
        <dsp:cNvPr id="0" name=""/>
        <dsp:cNvSpPr/>
      </dsp:nvSpPr>
      <dsp:spPr>
        <a:xfrm>
          <a:off x="3051439" y="1563678"/>
          <a:ext cx="2012264" cy="1464675"/>
        </a:xfrm>
        <a:custGeom>
          <a:avLst/>
          <a:gdLst/>
          <a:ahLst/>
          <a:cxnLst/>
          <a:rect l="0" t="0" r="0" b="0"/>
          <a:pathLst>
            <a:path>
              <a:moveTo>
                <a:pt x="0" y="1464675"/>
              </a:moveTo>
              <a:lnTo>
                <a:pt x="1006132" y="1464675"/>
              </a:lnTo>
              <a:lnTo>
                <a:pt x="1006132" y="0"/>
              </a:lnTo>
              <a:lnTo>
                <a:pt x="2012264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700" kern="1200"/>
        </a:p>
      </dsp:txBody>
      <dsp:txXfrm>
        <a:off x="3995350" y="2233794"/>
        <a:ext cx="124443" cy="124443"/>
      </dsp:txXfrm>
    </dsp:sp>
    <dsp:sp modelId="{1F4B21DF-8806-4C17-82DE-137536EF2A0E}">
      <dsp:nvSpPr>
        <dsp:cNvPr id="0" name=""/>
        <dsp:cNvSpPr/>
      </dsp:nvSpPr>
      <dsp:spPr>
        <a:xfrm>
          <a:off x="0" y="1941311"/>
          <a:ext cx="3928794" cy="21740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5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DTCO</a:t>
          </a:r>
          <a:endParaRPr lang="zh-CN" altLang="en-US" sz="65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0" y="1941311"/>
        <a:ext cx="3928794" cy="2174084"/>
      </dsp:txXfrm>
    </dsp:sp>
    <dsp:sp modelId="{E907BFC5-6F82-4EDC-BB2E-AF72998110B4}">
      <dsp:nvSpPr>
        <dsp:cNvPr id="0" name=""/>
        <dsp:cNvSpPr/>
      </dsp:nvSpPr>
      <dsp:spPr>
        <a:xfrm>
          <a:off x="5063704" y="997775"/>
          <a:ext cx="3712321" cy="11318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DFM</a:t>
          </a:r>
          <a:r>
            <a:rPr lang="zh-CN" altLang="en-US" sz="2800" kern="1200" dirty="0"/>
            <a:t>项目</a:t>
          </a:r>
        </a:p>
      </dsp:txBody>
      <dsp:txXfrm>
        <a:off x="5063704" y="997775"/>
        <a:ext cx="3712321" cy="1131805"/>
      </dsp:txXfrm>
    </dsp:sp>
    <dsp:sp modelId="{129B3686-6588-43F2-A1FC-A6536C2D04E1}">
      <dsp:nvSpPr>
        <dsp:cNvPr id="0" name=""/>
        <dsp:cNvSpPr/>
      </dsp:nvSpPr>
      <dsp:spPr>
        <a:xfrm>
          <a:off x="5070794" y="2464086"/>
          <a:ext cx="3712321" cy="11318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TCAD</a:t>
          </a:r>
          <a:r>
            <a:rPr lang="zh-CN" altLang="en-US" sz="2800" kern="1200" dirty="0"/>
            <a:t>仿真</a:t>
          </a:r>
        </a:p>
      </dsp:txBody>
      <dsp:txXfrm>
        <a:off x="5070794" y="2464086"/>
        <a:ext cx="3712321" cy="1131805"/>
      </dsp:txXfrm>
    </dsp:sp>
    <dsp:sp modelId="{67E4005F-AC40-46D7-82B8-64D061A764FC}">
      <dsp:nvSpPr>
        <dsp:cNvPr id="0" name=""/>
        <dsp:cNvSpPr/>
      </dsp:nvSpPr>
      <dsp:spPr>
        <a:xfrm>
          <a:off x="5063704" y="3827288"/>
          <a:ext cx="3712321" cy="11318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综述撰写</a:t>
          </a:r>
        </a:p>
      </dsp:txBody>
      <dsp:txXfrm>
        <a:off x="5063704" y="3827288"/>
        <a:ext cx="3712321" cy="11318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endSty" val="noArr"/>
                        <dgm:param type="begPts" val="midR"/>
                        <dgm:param type="endPts" val="midL"/>
                      </dgm:alg>
                    </dgm:if>
                    <dgm:else name="Name14">
                      <dgm:alg type="conn">
                        <dgm:param type="dim" val="1D"/>
                        <dgm:param type="endSty" val="noArr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type="rect" r:blip="" rot="270">
                  <dgm:adjLst/>
                </dgm:shape>
              </dgm:if>
              <dgm:else name="Name11">
                <dgm:shape xmlns:r="http://schemas.openxmlformats.org/officeDocument/2006/relationships" type="rect" r:blip="" rot="90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BD120-F3F0-421C-8865-9085690E9A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7D0DB2-454F-406F-B4D2-C4209522F69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14DD05-9142-41D9-B63D-79C69A6DF4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7A30A6-6C82-4A91-99D0-48D278B458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A30A6-6C82-4A91-99D0-48D278B458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A30A6-6C82-4A91-99D0-48D278B458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A30A6-6C82-4A91-99D0-48D278B458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A30A6-6C82-4A91-99D0-48D278B458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A30A6-6C82-4A91-99D0-48D278B458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A30A6-6C82-4A91-99D0-48D278B458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A30A6-6C82-4A91-99D0-48D278B458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A30A6-6C82-4A91-99D0-48D278B458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A30A6-6C82-4A91-99D0-48D278B458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A30A6-6C82-4A91-99D0-48D278B458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A30A6-6C82-4A91-99D0-48D278B458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FC525-4C7C-4F9E-9AF5-F9C98250D6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7B38-C9A9-42AC-A12C-DCA38F34D2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FC525-4C7C-4F9E-9AF5-F9C98250D6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7B38-C9A9-42AC-A12C-DCA38F34D2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FC525-4C7C-4F9E-9AF5-F9C98250D6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7B38-C9A9-42AC-A12C-DCA38F34D2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FC525-4C7C-4F9E-9AF5-F9C98250D6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7B38-C9A9-42AC-A12C-DCA38F34D2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FC525-4C7C-4F9E-9AF5-F9C98250D6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7B38-C9A9-42AC-A12C-DCA38F34D2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FC525-4C7C-4F9E-9AF5-F9C98250D6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7B38-C9A9-42AC-A12C-DCA38F34D2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FC525-4C7C-4F9E-9AF5-F9C98250D6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7B38-C9A9-42AC-A12C-DCA38F34D2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FC525-4C7C-4F9E-9AF5-F9C98250D6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7B38-C9A9-42AC-A12C-DCA38F34D2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FC525-4C7C-4F9E-9AF5-F9C98250D6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7B38-C9A9-42AC-A12C-DCA38F34D235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341" y="136525"/>
            <a:ext cx="2855237" cy="62684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FC525-4C7C-4F9E-9AF5-F9C98250D6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7B38-C9A9-42AC-A12C-DCA38F34D2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FC525-4C7C-4F9E-9AF5-F9C98250D6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7B38-C9A9-42AC-A12C-DCA38F34D2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1FC525-4C7C-4F9E-9AF5-F9C98250D6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37B38-C9A9-42AC-A12C-DCA38F34D23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7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7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1.xml"/><Relationship Id="rId2" Type="http://schemas.openxmlformats.org/officeDocument/2006/relationships/image" Target="../media/image18.jpe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51"/>
            <a:ext cx="12192000" cy="684089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1160808"/>
            <a:ext cx="12192000" cy="2869654"/>
          </a:xfrm>
          <a:prstGeom prst="rect">
            <a:avLst/>
          </a:prstGeom>
          <a:solidFill>
            <a:srgbClr val="013E8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882214" y="2072445"/>
            <a:ext cx="10427571" cy="1046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algn="ctr"/>
            <a:r>
              <a:rPr lang="zh-CN" altLang="en-US" sz="6000" dirty="0">
                <a:solidFill>
                  <a:schemeClr val="bg1"/>
                </a:solidFill>
              </a:rPr>
              <a:t>组会汇报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91" y="163158"/>
            <a:ext cx="2891071" cy="626844"/>
          </a:xfrm>
          <a:prstGeom prst="rect">
            <a:avLst/>
          </a:prstGeom>
        </p:spPr>
      </p:pic>
      <p:pic>
        <p:nvPicPr>
          <p:cNvPr id="8" name="图片 7" descr="中心logo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7179" y="122134"/>
            <a:ext cx="2919730" cy="758825"/>
          </a:xfrm>
          <a:prstGeom prst="rect">
            <a:avLst/>
          </a:prstGeom>
        </p:spPr>
      </p:pic>
      <p:sp>
        <p:nvSpPr>
          <p:cNvPr id="12" name="Rectangle 4"/>
          <p:cNvSpPr txBox="1">
            <a:spLocks noChangeArrowheads="1"/>
          </p:cNvSpPr>
          <p:nvPr/>
        </p:nvSpPr>
        <p:spPr>
          <a:xfrm>
            <a:off x="4398306" y="4587579"/>
            <a:ext cx="3633978" cy="709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b="1" dirty="0">
                <a:solidFill>
                  <a:srgbClr val="003F88"/>
                </a:solidFill>
                <a:latin typeface="微软雅黑" panose="020B0503020204020204" charset="-122"/>
                <a:ea typeface="微软雅黑" panose="020B0503020204020204" charset="-122"/>
              </a:rPr>
              <a:t>汇报人：郭庞</a:t>
            </a:r>
            <a:r>
              <a:rPr lang="en-US" altLang="zh-CN" b="1" dirty="0">
                <a:solidFill>
                  <a:srgbClr val="003F88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endParaRPr lang="zh-CN" altLang="en-US" b="1" dirty="0">
              <a:solidFill>
                <a:srgbClr val="003F8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4159713" y="5299200"/>
            <a:ext cx="3872571" cy="9950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b="1" dirty="0">
                <a:solidFill>
                  <a:srgbClr val="003F88"/>
                </a:solidFill>
                <a:latin typeface="微软雅黑" panose="020B0503020204020204" charset="-122"/>
                <a:ea typeface="微软雅黑" panose="020B0503020204020204" charset="-122"/>
              </a:rPr>
              <a:t>2021</a:t>
            </a:r>
            <a:r>
              <a:rPr lang="zh-CN" altLang="en-US" b="1" dirty="0">
                <a:solidFill>
                  <a:srgbClr val="003F88"/>
                </a:solidFill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 b="1" dirty="0">
                <a:solidFill>
                  <a:srgbClr val="003F88"/>
                </a:solidFill>
                <a:latin typeface="微软雅黑" panose="020B0503020204020204" charset="-122"/>
                <a:ea typeface="微软雅黑" panose="020B0503020204020204" charset="-122"/>
              </a:rPr>
              <a:t>10</a:t>
            </a:r>
            <a:r>
              <a:rPr lang="zh-CN" altLang="en-US" b="1" dirty="0">
                <a:solidFill>
                  <a:srgbClr val="003F88"/>
                </a:solidFill>
                <a:latin typeface="微软雅黑" panose="020B0503020204020204" charset="-122"/>
                <a:ea typeface="微软雅黑" panose="020B0503020204020204" charset="-122"/>
              </a:rPr>
              <a:t>月</a:t>
            </a:r>
            <a:r>
              <a:rPr lang="en-US" altLang="zh-CN" b="1" dirty="0">
                <a:solidFill>
                  <a:srgbClr val="003F88"/>
                </a:solidFill>
                <a:latin typeface="微软雅黑" panose="020B0503020204020204" charset="-122"/>
                <a:ea typeface="微软雅黑" panose="020B0503020204020204" charset="-122"/>
              </a:rPr>
              <a:t>13</a:t>
            </a:r>
            <a:r>
              <a:rPr lang="zh-CN" altLang="en-US" b="1" dirty="0">
                <a:solidFill>
                  <a:srgbClr val="003F88"/>
                </a:solidFill>
                <a:latin typeface="微软雅黑" panose="020B0503020204020204" charset="-122"/>
                <a:ea typeface="微软雅黑" panose="020B0503020204020204" charset="-122"/>
              </a:rPr>
              <a:t>日</a:t>
            </a:r>
            <a:endParaRPr lang="zh-CN" altLang="en-US" b="1" dirty="0">
              <a:solidFill>
                <a:srgbClr val="003F8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266332" y="162745"/>
            <a:ext cx="9064103" cy="561692"/>
          </a:xfrm>
          <a:prstGeom prst="parallelogram">
            <a:avLst>
              <a:gd name="adj" fmla="val 48207"/>
            </a:avLst>
          </a:prstGeom>
          <a:solidFill>
            <a:srgbClr val="013E80"/>
          </a:solidFill>
          <a:ln w="15875">
            <a:solidFill>
              <a:srgbClr val="013E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-8878" y="812783"/>
            <a:ext cx="8478175" cy="0"/>
          </a:xfrm>
          <a:prstGeom prst="line">
            <a:avLst/>
          </a:prstGeom>
          <a:noFill/>
          <a:ln w="44450" cap="flat" cmpd="sng" algn="ctr">
            <a:solidFill>
              <a:srgbClr val="013E80"/>
            </a:solidFill>
            <a:prstDash val="solid"/>
          </a:ln>
          <a:effectLst/>
        </p:spPr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671" y="2779843"/>
            <a:ext cx="5205868" cy="174239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314" y="1430451"/>
            <a:ext cx="4838616" cy="20774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062" y="3313425"/>
            <a:ext cx="5205868" cy="273179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00753" y="162745"/>
            <a:ext cx="4246365" cy="561692"/>
          </a:xfrm>
          <a:prstGeom prst="rect">
            <a:avLst/>
          </a:prstGeom>
          <a:noFill/>
          <a:ln w="15875">
            <a:noFill/>
          </a:ln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二、项目相关文献调研</a:t>
            </a:r>
            <a:endParaRPr lang="en-GB" altLang="zh-CN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266332" y="162745"/>
            <a:ext cx="9064103" cy="561692"/>
          </a:xfrm>
          <a:prstGeom prst="parallelogram">
            <a:avLst>
              <a:gd name="adj" fmla="val 48207"/>
            </a:avLst>
          </a:prstGeom>
          <a:solidFill>
            <a:srgbClr val="013E80"/>
          </a:solidFill>
          <a:ln w="15875">
            <a:solidFill>
              <a:srgbClr val="013E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0753" y="162745"/>
            <a:ext cx="3593223" cy="561692"/>
          </a:xfrm>
          <a:prstGeom prst="rect">
            <a:avLst/>
          </a:prstGeom>
          <a:noFill/>
          <a:ln w="15875">
            <a:noFill/>
          </a:ln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三、文献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review</a:t>
            </a:r>
            <a:endParaRPr lang="en-GB" altLang="zh-CN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-8878" y="812783"/>
            <a:ext cx="8478175" cy="0"/>
          </a:xfrm>
          <a:prstGeom prst="line">
            <a:avLst/>
          </a:prstGeom>
          <a:noFill/>
          <a:ln w="44450" cap="flat" cmpd="sng" algn="ctr">
            <a:solidFill>
              <a:srgbClr val="013E80"/>
            </a:solidFill>
            <a:prstDash val="solid"/>
          </a:ln>
          <a:effectLst/>
        </p:spPr>
      </p:cxnSp>
      <p:graphicFrame>
        <p:nvGraphicFramePr>
          <p:cNvPr id="2" name="图示 1"/>
          <p:cNvGraphicFramePr/>
          <p:nvPr/>
        </p:nvGraphicFramePr>
        <p:xfrm>
          <a:off x="206697" y="1042420"/>
          <a:ext cx="11890815" cy="5652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266332" y="162745"/>
            <a:ext cx="9064103" cy="561692"/>
          </a:xfrm>
          <a:prstGeom prst="parallelogram">
            <a:avLst>
              <a:gd name="adj" fmla="val 48207"/>
            </a:avLst>
          </a:prstGeom>
          <a:solidFill>
            <a:srgbClr val="013E80"/>
          </a:solidFill>
          <a:ln w="15875">
            <a:solidFill>
              <a:srgbClr val="013E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0753" y="162745"/>
            <a:ext cx="2827147" cy="561692"/>
          </a:xfrm>
          <a:prstGeom prst="rect">
            <a:avLst/>
          </a:prstGeom>
          <a:noFill/>
          <a:ln w="15875">
            <a:noFill/>
          </a:ln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三、仿真进度</a:t>
            </a:r>
            <a:endParaRPr lang="en-GB" altLang="zh-CN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-8878" y="812783"/>
            <a:ext cx="8478175" cy="0"/>
          </a:xfrm>
          <a:prstGeom prst="line">
            <a:avLst/>
          </a:prstGeom>
          <a:noFill/>
          <a:ln w="44450" cap="flat" cmpd="sng" algn="ctr">
            <a:solidFill>
              <a:srgbClr val="013E80"/>
            </a:solidFill>
            <a:prstDash val="solid"/>
          </a:ln>
          <a:effectLst/>
        </p:spPr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726" y="1642409"/>
            <a:ext cx="5075274" cy="460806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200900" y="2124635"/>
            <a:ext cx="42594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55nm-NMOS</a:t>
            </a:r>
            <a:r>
              <a:rPr lang="zh-CN" altLang="en-US" dirty="0"/>
              <a:t>仿真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器件结构形成</a:t>
            </a:r>
            <a:endParaRPr lang="en-US" altLang="zh-CN" dirty="0"/>
          </a:p>
          <a:p>
            <a:r>
              <a:rPr lang="en-US" altLang="zh-CN" dirty="0"/>
              <a:t>2.Imp</a:t>
            </a:r>
            <a:r>
              <a:rPr lang="zh-CN" altLang="en-US" dirty="0"/>
              <a:t>参数修改完成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待调整：</a:t>
            </a:r>
            <a:r>
              <a:rPr lang="en-US" altLang="zh-CN" dirty="0"/>
              <a:t>Id-Vg</a:t>
            </a:r>
            <a:r>
              <a:rPr lang="zh-CN" altLang="en-US" dirty="0"/>
              <a:t>曲线</a:t>
            </a:r>
            <a:r>
              <a:rPr lang="en-US" altLang="zh-CN" dirty="0"/>
              <a:t> </a:t>
            </a:r>
            <a:r>
              <a:rPr lang="zh-CN" altLang="en-US" dirty="0"/>
              <a:t>网格密度 退火控制</a:t>
            </a:r>
            <a:endParaRPr lang="en-US" altLang="zh-CN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266332" y="162745"/>
            <a:ext cx="9064103" cy="561692"/>
          </a:xfrm>
          <a:prstGeom prst="parallelogram">
            <a:avLst>
              <a:gd name="adj" fmla="val 48207"/>
            </a:avLst>
          </a:prstGeom>
          <a:solidFill>
            <a:srgbClr val="013E80"/>
          </a:solidFill>
          <a:ln w="15875">
            <a:solidFill>
              <a:srgbClr val="013E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0753" y="162745"/>
            <a:ext cx="2827147" cy="561692"/>
          </a:xfrm>
          <a:prstGeom prst="rect">
            <a:avLst/>
          </a:prstGeom>
          <a:noFill/>
          <a:ln w="15875">
            <a:noFill/>
          </a:ln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四、后续计划</a:t>
            </a:r>
            <a:endParaRPr lang="en-GB" altLang="zh-CN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-8878" y="812783"/>
            <a:ext cx="8478175" cy="0"/>
          </a:xfrm>
          <a:prstGeom prst="line">
            <a:avLst/>
          </a:prstGeom>
          <a:noFill/>
          <a:ln w="44450" cap="flat" cmpd="sng" algn="ctr">
            <a:solidFill>
              <a:srgbClr val="013E80"/>
            </a:solidFill>
            <a:prstDash val="solid"/>
          </a:ln>
          <a:effectLst/>
        </p:spPr>
      </p:cxnSp>
      <p:graphicFrame>
        <p:nvGraphicFramePr>
          <p:cNvPr id="2" name="图示 1"/>
          <p:cNvGraphicFramePr/>
          <p:nvPr/>
        </p:nvGraphicFramePr>
        <p:xfrm>
          <a:off x="850604" y="834955"/>
          <a:ext cx="10923181" cy="59568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51"/>
            <a:ext cx="12192000" cy="684089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29828" y="1454575"/>
            <a:ext cx="64645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rgbClr val="013E80"/>
                </a:solidFill>
                <a:latin typeface="微软雅黑" panose="020B0503020204020204" charset="-122"/>
                <a:ea typeface="微软雅黑" panose="020B0503020204020204" charset="-122"/>
              </a:rPr>
              <a:t>敬请批评指正！</a:t>
            </a:r>
            <a:endParaRPr lang="zh-CN" altLang="en-US" sz="6600" b="1" dirty="0">
              <a:solidFill>
                <a:srgbClr val="013E8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909" y="3660587"/>
            <a:ext cx="1251930" cy="12519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463231" y="3411244"/>
            <a:ext cx="5737210" cy="145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rgbClr val="013E8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地址：杭州市建设三路</a:t>
            </a:r>
            <a:r>
              <a:rPr lang="en-US" altLang="zh-CN" sz="2400" b="1" dirty="0">
                <a:solidFill>
                  <a:srgbClr val="013E8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733</a:t>
            </a:r>
            <a:r>
              <a:rPr lang="zh-CN" altLang="en-US" sz="2400" b="1" dirty="0">
                <a:solidFill>
                  <a:srgbClr val="013E8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号</a:t>
            </a:r>
            <a:r>
              <a:rPr lang="en-US" altLang="zh-CN" sz="2400" b="1" dirty="0">
                <a:solidFill>
                  <a:srgbClr val="013E8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</a:t>
            </a:r>
            <a:r>
              <a:rPr lang="zh-CN" altLang="en-US" sz="2400" b="1" dirty="0">
                <a:solidFill>
                  <a:srgbClr val="013E8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号楼</a:t>
            </a:r>
            <a:endParaRPr lang="zh-CN" altLang="en-US" sz="2400" b="1" dirty="0">
              <a:solidFill>
                <a:srgbClr val="013E8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rgbClr val="013E8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网址：</a:t>
            </a:r>
            <a:r>
              <a:rPr lang="en-US" altLang="zh-CN" sz="2400" b="1" dirty="0">
                <a:solidFill>
                  <a:srgbClr val="013E8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https://mne.zju.edu.cn/</a:t>
            </a:r>
            <a:endParaRPr lang="en-US" altLang="zh-CN" sz="2400" b="1" dirty="0">
              <a:solidFill>
                <a:srgbClr val="013E8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/>
          <p:nvPr/>
        </p:nvSpPr>
        <p:spPr>
          <a:xfrm>
            <a:off x="-111987" y="189599"/>
            <a:ext cx="3183679" cy="4967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3600" b="1" dirty="0">
                <a:solidFill>
                  <a:srgbClr val="003F88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r>
              <a:rPr lang="en-US" altLang="zh-CN" sz="3600" b="1" dirty="0">
                <a:solidFill>
                  <a:srgbClr val="003F88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en-US" altLang="zh-CN" sz="2000" b="1" dirty="0">
                <a:solidFill>
                  <a:srgbClr val="003F88"/>
                </a:solidFill>
                <a:latin typeface="微软雅黑" panose="020B0503020204020204" charset="-122"/>
                <a:ea typeface="微软雅黑" panose="020B0503020204020204" charset="-122"/>
              </a:rPr>
              <a:t>Contents</a:t>
            </a:r>
            <a:endParaRPr lang="en-GB" sz="2000" b="1" dirty="0">
              <a:solidFill>
                <a:srgbClr val="003F8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56832" y="811008"/>
            <a:ext cx="8325529" cy="0"/>
          </a:xfrm>
          <a:prstGeom prst="line">
            <a:avLst/>
          </a:prstGeom>
          <a:ln>
            <a:solidFill>
              <a:srgbClr val="003F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3394979" y="1375663"/>
            <a:ext cx="5402041" cy="646331"/>
            <a:chOff x="2074052" y="1242090"/>
            <a:chExt cx="5402041" cy="646331"/>
          </a:xfrm>
        </p:grpSpPr>
        <p:grpSp>
          <p:nvGrpSpPr>
            <p:cNvPr id="11" name="组合 10"/>
            <p:cNvGrpSpPr/>
            <p:nvPr/>
          </p:nvGrpSpPr>
          <p:grpSpPr>
            <a:xfrm>
              <a:off x="2074052" y="1242090"/>
              <a:ext cx="1399299" cy="646331"/>
              <a:chOff x="2215144" y="947195"/>
              <a:chExt cx="1312014" cy="914077"/>
            </a:xfrm>
          </p:grpSpPr>
          <p:sp>
            <p:nvSpPr>
              <p:cNvPr id="17" name="平行四边形 16"/>
              <p:cNvSpPr/>
              <p:nvPr/>
            </p:nvSpPr>
            <p:spPr>
              <a:xfrm>
                <a:off x="2215144" y="982844"/>
                <a:ext cx="1120898" cy="842780"/>
              </a:xfrm>
              <a:prstGeom prst="parallelogram">
                <a:avLst>
                  <a:gd name="adj" fmla="val 48207"/>
                </a:avLst>
              </a:prstGeom>
              <a:solidFill>
                <a:srgbClr val="003F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Impact" panose="020B0806030902050204" pitchFamily="34" charset="0"/>
                </a:endParaRPr>
              </a:p>
            </p:txBody>
          </p:sp>
          <p:sp>
            <p:nvSpPr>
              <p:cNvPr id="18" name="文本框 9"/>
              <p:cNvSpPr txBox="1"/>
              <p:nvPr/>
            </p:nvSpPr>
            <p:spPr>
              <a:xfrm>
                <a:off x="2460359" y="947195"/>
                <a:ext cx="1066799" cy="914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36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3269522" y="1298845"/>
              <a:ext cx="4206571" cy="577340"/>
              <a:chOff x="4315150" y="953426"/>
              <a:chExt cx="3857250" cy="540057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4736749" y="982824"/>
                <a:ext cx="2827147" cy="467840"/>
              </a:xfrm>
              <a:prstGeom prst="rect">
                <a:avLst/>
              </a:prstGeom>
              <a:ln w="15875">
                <a:noFill/>
              </a:ln>
            </p:spPr>
            <p:txBody>
              <a:bodyPr wrap="square" lIns="68580" tIns="34290" rIns="68580" bIns="3429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DFM</a:t>
                </a:r>
                <a:r>
                  <a:rPr lang="zh-CN" alt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项目</a:t>
                </a:r>
                <a:endParaRPr lang="en-GB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3" name="平行四边形 32"/>
              <p:cNvSpPr/>
              <p:nvPr/>
            </p:nvSpPr>
            <p:spPr>
              <a:xfrm>
                <a:off x="4315150" y="953426"/>
                <a:ext cx="3857250" cy="540057"/>
              </a:xfrm>
              <a:prstGeom prst="parallelogram">
                <a:avLst>
                  <a:gd name="adj" fmla="val 48207"/>
                </a:avLst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endPara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3394979" y="4393684"/>
            <a:ext cx="5402041" cy="646331"/>
            <a:chOff x="2074052" y="1242090"/>
            <a:chExt cx="5402041" cy="646331"/>
          </a:xfrm>
        </p:grpSpPr>
        <p:grpSp>
          <p:nvGrpSpPr>
            <p:cNvPr id="47" name="组合 46"/>
            <p:cNvGrpSpPr/>
            <p:nvPr/>
          </p:nvGrpSpPr>
          <p:grpSpPr>
            <a:xfrm>
              <a:off x="2074052" y="1242090"/>
              <a:ext cx="1399299" cy="646331"/>
              <a:chOff x="2215144" y="947195"/>
              <a:chExt cx="1312014" cy="914077"/>
            </a:xfrm>
          </p:grpSpPr>
          <p:sp>
            <p:nvSpPr>
              <p:cNvPr id="51" name="平行四边形 50"/>
              <p:cNvSpPr/>
              <p:nvPr/>
            </p:nvSpPr>
            <p:spPr>
              <a:xfrm>
                <a:off x="2215144" y="982844"/>
                <a:ext cx="1120898" cy="842780"/>
              </a:xfrm>
              <a:prstGeom prst="parallelogram">
                <a:avLst>
                  <a:gd name="adj" fmla="val 48207"/>
                </a:avLst>
              </a:prstGeom>
              <a:solidFill>
                <a:srgbClr val="003F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Impact" panose="020B0806030902050204" pitchFamily="34" charset="0"/>
                </a:endParaRPr>
              </a:p>
            </p:txBody>
          </p:sp>
          <p:sp>
            <p:nvSpPr>
              <p:cNvPr id="52" name="文本框 9"/>
              <p:cNvSpPr txBox="1"/>
              <p:nvPr/>
            </p:nvSpPr>
            <p:spPr>
              <a:xfrm>
                <a:off x="2460359" y="947195"/>
                <a:ext cx="1066799" cy="914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36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3269522" y="1298845"/>
              <a:ext cx="4206571" cy="577340"/>
              <a:chOff x="4315150" y="953426"/>
              <a:chExt cx="3857250" cy="540057"/>
            </a:xfrm>
          </p:grpSpPr>
          <p:sp>
            <p:nvSpPr>
              <p:cNvPr id="49" name="矩形 48"/>
              <p:cNvSpPr/>
              <p:nvPr/>
            </p:nvSpPr>
            <p:spPr>
              <a:xfrm>
                <a:off x="4736749" y="982824"/>
                <a:ext cx="2827147" cy="467840"/>
              </a:xfrm>
              <a:prstGeom prst="rect">
                <a:avLst/>
              </a:prstGeom>
              <a:ln w="15875">
                <a:noFill/>
              </a:ln>
            </p:spPr>
            <p:txBody>
              <a:bodyPr wrap="square" lIns="68580" tIns="34290" rIns="68580" bIns="3429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后续规划</a:t>
                </a:r>
                <a:endParaRPr lang="en-GB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0" name="平行四边形 49"/>
              <p:cNvSpPr/>
              <p:nvPr/>
            </p:nvSpPr>
            <p:spPr>
              <a:xfrm>
                <a:off x="4315150" y="953426"/>
                <a:ext cx="3857250" cy="540057"/>
              </a:xfrm>
              <a:prstGeom prst="parallelogram">
                <a:avLst>
                  <a:gd name="adj" fmla="val 48207"/>
                </a:avLst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endPara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3394979" y="3367979"/>
            <a:ext cx="5402041" cy="646331"/>
            <a:chOff x="2074052" y="1242090"/>
            <a:chExt cx="5402041" cy="646331"/>
          </a:xfrm>
        </p:grpSpPr>
        <p:grpSp>
          <p:nvGrpSpPr>
            <p:cNvPr id="54" name="组合 53"/>
            <p:cNvGrpSpPr/>
            <p:nvPr/>
          </p:nvGrpSpPr>
          <p:grpSpPr>
            <a:xfrm>
              <a:off x="2074052" y="1242090"/>
              <a:ext cx="1399299" cy="646331"/>
              <a:chOff x="2215144" y="947195"/>
              <a:chExt cx="1312014" cy="914077"/>
            </a:xfrm>
          </p:grpSpPr>
          <p:sp>
            <p:nvSpPr>
              <p:cNvPr id="58" name="平行四边形 57"/>
              <p:cNvSpPr/>
              <p:nvPr/>
            </p:nvSpPr>
            <p:spPr>
              <a:xfrm>
                <a:off x="2215144" y="982844"/>
                <a:ext cx="1120898" cy="842780"/>
              </a:xfrm>
              <a:prstGeom prst="parallelogram">
                <a:avLst>
                  <a:gd name="adj" fmla="val 48207"/>
                </a:avLst>
              </a:prstGeom>
              <a:solidFill>
                <a:srgbClr val="003F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Impact" panose="020B0806030902050204" pitchFamily="34" charset="0"/>
                </a:endParaRPr>
              </a:p>
            </p:txBody>
          </p:sp>
          <p:sp>
            <p:nvSpPr>
              <p:cNvPr id="59" name="文本框 9"/>
              <p:cNvSpPr txBox="1"/>
              <p:nvPr/>
            </p:nvSpPr>
            <p:spPr>
              <a:xfrm>
                <a:off x="2460359" y="947195"/>
                <a:ext cx="1066799" cy="914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36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55" name="组合 54"/>
            <p:cNvGrpSpPr/>
            <p:nvPr/>
          </p:nvGrpSpPr>
          <p:grpSpPr>
            <a:xfrm>
              <a:off x="3269522" y="1298845"/>
              <a:ext cx="4206571" cy="577340"/>
              <a:chOff x="4315150" y="953426"/>
              <a:chExt cx="3857250" cy="540057"/>
            </a:xfrm>
          </p:grpSpPr>
          <p:sp>
            <p:nvSpPr>
              <p:cNvPr id="56" name="矩形 55"/>
              <p:cNvSpPr/>
              <p:nvPr/>
            </p:nvSpPr>
            <p:spPr>
              <a:xfrm>
                <a:off x="4736749" y="982824"/>
                <a:ext cx="2827147" cy="467840"/>
              </a:xfrm>
              <a:prstGeom prst="rect">
                <a:avLst/>
              </a:prstGeom>
              <a:ln w="15875">
                <a:noFill/>
              </a:ln>
            </p:spPr>
            <p:txBody>
              <a:bodyPr wrap="square" lIns="68580" tIns="34290" rIns="68580" bIns="3429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工作进展</a:t>
                </a:r>
                <a:endParaRPr lang="en-GB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7" name="平行四边形 56"/>
              <p:cNvSpPr/>
              <p:nvPr/>
            </p:nvSpPr>
            <p:spPr>
              <a:xfrm>
                <a:off x="4315150" y="953426"/>
                <a:ext cx="3857250" cy="540057"/>
              </a:xfrm>
              <a:prstGeom prst="parallelogram">
                <a:avLst>
                  <a:gd name="adj" fmla="val 48207"/>
                </a:avLst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endPara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60" name="组合 59"/>
          <p:cNvGrpSpPr/>
          <p:nvPr/>
        </p:nvGrpSpPr>
        <p:grpSpPr>
          <a:xfrm>
            <a:off x="3394979" y="2373784"/>
            <a:ext cx="5402041" cy="646331"/>
            <a:chOff x="2074052" y="1242090"/>
            <a:chExt cx="5402041" cy="646331"/>
          </a:xfrm>
        </p:grpSpPr>
        <p:grpSp>
          <p:nvGrpSpPr>
            <p:cNvPr id="61" name="组合 60"/>
            <p:cNvGrpSpPr/>
            <p:nvPr/>
          </p:nvGrpSpPr>
          <p:grpSpPr>
            <a:xfrm>
              <a:off x="2074052" y="1242090"/>
              <a:ext cx="1399299" cy="646331"/>
              <a:chOff x="2215144" y="947195"/>
              <a:chExt cx="1312014" cy="914077"/>
            </a:xfrm>
          </p:grpSpPr>
          <p:sp>
            <p:nvSpPr>
              <p:cNvPr id="65" name="平行四边形 64"/>
              <p:cNvSpPr/>
              <p:nvPr/>
            </p:nvSpPr>
            <p:spPr>
              <a:xfrm>
                <a:off x="2215144" y="982844"/>
                <a:ext cx="1120898" cy="842780"/>
              </a:xfrm>
              <a:prstGeom prst="parallelogram">
                <a:avLst>
                  <a:gd name="adj" fmla="val 48207"/>
                </a:avLst>
              </a:prstGeom>
              <a:solidFill>
                <a:srgbClr val="003F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Impact" panose="020B0806030902050204" pitchFamily="34" charset="0"/>
                </a:endParaRPr>
              </a:p>
            </p:txBody>
          </p:sp>
          <p:sp>
            <p:nvSpPr>
              <p:cNvPr id="66" name="文本框 9"/>
              <p:cNvSpPr txBox="1"/>
              <p:nvPr/>
            </p:nvSpPr>
            <p:spPr>
              <a:xfrm>
                <a:off x="2460359" y="947195"/>
                <a:ext cx="1066799" cy="914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36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3269522" y="1298845"/>
              <a:ext cx="4206571" cy="577340"/>
              <a:chOff x="4315150" y="953426"/>
              <a:chExt cx="3857250" cy="540057"/>
            </a:xfrm>
          </p:grpSpPr>
          <p:sp>
            <p:nvSpPr>
              <p:cNvPr id="63" name="矩形 62"/>
              <p:cNvSpPr/>
              <p:nvPr/>
            </p:nvSpPr>
            <p:spPr>
              <a:xfrm>
                <a:off x="4736749" y="982824"/>
                <a:ext cx="2827147" cy="467840"/>
              </a:xfrm>
              <a:prstGeom prst="rect">
                <a:avLst/>
              </a:prstGeom>
              <a:ln w="15875">
                <a:noFill/>
              </a:ln>
            </p:spPr>
            <p:txBody>
              <a:bodyPr wrap="square" lIns="68580" tIns="34290" rIns="68580" bIns="3429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文献调研</a:t>
                </a:r>
                <a:endParaRPr lang="en-GB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4" name="平行四边形 63"/>
              <p:cNvSpPr/>
              <p:nvPr/>
            </p:nvSpPr>
            <p:spPr>
              <a:xfrm>
                <a:off x="4315150" y="953426"/>
                <a:ext cx="3857250" cy="540057"/>
              </a:xfrm>
              <a:prstGeom prst="parallelogram">
                <a:avLst>
                  <a:gd name="adj" fmla="val 48207"/>
                </a:avLst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endPara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266332" y="162745"/>
            <a:ext cx="9064103" cy="561692"/>
          </a:xfrm>
          <a:prstGeom prst="parallelogram">
            <a:avLst>
              <a:gd name="adj" fmla="val 48207"/>
            </a:avLst>
          </a:prstGeom>
          <a:solidFill>
            <a:srgbClr val="013E80"/>
          </a:solidFill>
          <a:ln w="15875">
            <a:solidFill>
              <a:srgbClr val="013E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0753" y="162745"/>
            <a:ext cx="2827147" cy="561692"/>
          </a:xfrm>
          <a:prstGeom prst="rect">
            <a:avLst/>
          </a:prstGeom>
          <a:noFill/>
          <a:ln w="15875">
            <a:noFill/>
          </a:ln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一、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DFM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项目</a:t>
            </a:r>
            <a:endParaRPr lang="en-GB" altLang="zh-CN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-8878" y="812783"/>
            <a:ext cx="8478175" cy="0"/>
          </a:xfrm>
          <a:prstGeom prst="line">
            <a:avLst/>
          </a:prstGeom>
          <a:noFill/>
          <a:ln w="44450" cap="flat" cmpd="sng" algn="ctr">
            <a:solidFill>
              <a:srgbClr val="013E80"/>
            </a:solidFill>
            <a:prstDash val="solid"/>
          </a:ln>
          <a:effectLst/>
        </p:spPr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0253" y="901130"/>
            <a:ext cx="10311493" cy="581862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266332" y="162745"/>
            <a:ext cx="9064103" cy="561692"/>
          </a:xfrm>
          <a:prstGeom prst="parallelogram">
            <a:avLst>
              <a:gd name="adj" fmla="val 48207"/>
            </a:avLst>
          </a:prstGeom>
          <a:solidFill>
            <a:srgbClr val="013E80"/>
          </a:solidFill>
          <a:ln w="15875">
            <a:solidFill>
              <a:srgbClr val="013E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0753" y="162745"/>
            <a:ext cx="2827147" cy="561692"/>
          </a:xfrm>
          <a:prstGeom prst="rect">
            <a:avLst/>
          </a:prstGeom>
          <a:noFill/>
          <a:ln w="15875">
            <a:noFill/>
          </a:ln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一、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DFM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介绍</a:t>
            </a:r>
            <a:endParaRPr lang="en-GB" altLang="zh-CN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-8878" y="812783"/>
            <a:ext cx="8478175" cy="0"/>
          </a:xfrm>
          <a:prstGeom prst="line">
            <a:avLst/>
          </a:prstGeom>
          <a:noFill/>
          <a:ln w="44450" cap="flat" cmpd="sng" algn="ctr">
            <a:solidFill>
              <a:srgbClr val="013E80"/>
            </a:solidFill>
            <a:prstDash val="solid"/>
          </a:ln>
          <a:effectLst/>
        </p:spPr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2743" y="1083349"/>
            <a:ext cx="10145486" cy="56585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266332" y="162745"/>
            <a:ext cx="9064103" cy="561692"/>
          </a:xfrm>
          <a:prstGeom prst="parallelogram">
            <a:avLst>
              <a:gd name="adj" fmla="val 48207"/>
            </a:avLst>
          </a:prstGeom>
          <a:solidFill>
            <a:srgbClr val="013E80"/>
          </a:solidFill>
          <a:ln w="15875">
            <a:solidFill>
              <a:srgbClr val="013E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0753" y="162745"/>
            <a:ext cx="4246365" cy="561692"/>
          </a:xfrm>
          <a:prstGeom prst="rect">
            <a:avLst/>
          </a:prstGeom>
          <a:noFill/>
          <a:ln w="15875">
            <a:noFill/>
          </a:ln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二、项目相关文献调研</a:t>
            </a:r>
            <a:endParaRPr lang="en-GB" altLang="zh-CN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-8878" y="812783"/>
            <a:ext cx="8478175" cy="0"/>
          </a:xfrm>
          <a:prstGeom prst="line">
            <a:avLst/>
          </a:prstGeom>
          <a:noFill/>
          <a:ln w="44450" cap="flat" cmpd="sng" algn="ctr">
            <a:solidFill>
              <a:srgbClr val="013E80"/>
            </a:solidFill>
            <a:prstDash val="solid"/>
          </a:ln>
          <a:effectLst/>
        </p:spPr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275" y="1295316"/>
            <a:ext cx="5463725" cy="494273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529221" y="4529125"/>
            <a:ext cx="51940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Y. Duan et al., "Design technology co-optimization for N14 Metal1 layer," 2016 China Semiconductor Technology International Conference (CSTIC), 2016, pp. 1-4, doi: 10.1109/CSTIC.2016.7463980.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221" y="1787909"/>
            <a:ext cx="5463726" cy="14941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266332" y="162745"/>
            <a:ext cx="9064103" cy="561692"/>
          </a:xfrm>
          <a:prstGeom prst="parallelogram">
            <a:avLst>
              <a:gd name="adj" fmla="val 48207"/>
            </a:avLst>
          </a:prstGeom>
          <a:solidFill>
            <a:srgbClr val="013E80"/>
          </a:solidFill>
          <a:ln w="15875">
            <a:solidFill>
              <a:srgbClr val="013E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-8878" y="812783"/>
            <a:ext cx="8478175" cy="0"/>
          </a:xfrm>
          <a:prstGeom prst="line">
            <a:avLst/>
          </a:prstGeom>
          <a:noFill/>
          <a:ln w="44450" cap="flat" cmpd="sng" algn="ctr">
            <a:solidFill>
              <a:srgbClr val="013E80"/>
            </a:solidFill>
            <a:prstDash val="solid"/>
          </a:ln>
          <a:effectLst/>
        </p:spPr>
      </p:cxnSp>
      <p:sp>
        <p:nvSpPr>
          <p:cNvPr id="6" name="矩形 5"/>
          <p:cNvSpPr/>
          <p:nvPr/>
        </p:nvSpPr>
        <p:spPr>
          <a:xfrm>
            <a:off x="300753" y="162745"/>
            <a:ext cx="4314790" cy="561692"/>
          </a:xfrm>
          <a:prstGeom prst="rect">
            <a:avLst/>
          </a:prstGeom>
          <a:noFill/>
          <a:ln w="15875">
            <a:noFill/>
          </a:ln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二、项目相关文献调研</a:t>
            </a:r>
            <a:endParaRPr lang="en-GB" altLang="zh-CN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6133336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Kan Zhou, Xin Guo, </a:t>
            </a:r>
            <a:r>
              <a:rPr lang="en-US" altLang="zh-CN" sz="1000" dirty="0" err="1"/>
              <a:t>Wenzhan</a:t>
            </a:r>
            <a:r>
              <a:rPr lang="en-US" altLang="zh-CN" sz="1000" dirty="0"/>
              <a:t> Zhou, </a:t>
            </a:r>
            <a:r>
              <a:rPr lang="en-US" altLang="zh-CN" sz="1000" dirty="0" err="1"/>
              <a:t>Qijian</a:t>
            </a:r>
            <a:r>
              <a:rPr lang="en-US" altLang="zh-CN" sz="1000" dirty="0"/>
              <a:t> Wan, </a:t>
            </a:r>
            <a:r>
              <a:rPr lang="en-US" altLang="zh-CN" sz="1000" dirty="0" err="1"/>
              <a:t>Chunshan</a:t>
            </a:r>
            <a:r>
              <a:rPr lang="en-US" altLang="zh-CN" sz="1000" dirty="0"/>
              <a:t> Du, </a:t>
            </a:r>
            <a:r>
              <a:rPr lang="en-US" altLang="zh-CN" sz="1000" dirty="0" err="1"/>
              <a:t>Wenming</a:t>
            </a:r>
            <a:r>
              <a:rPr lang="en-US" altLang="zh-CN" sz="1000" dirty="0"/>
              <a:t> Wu, </a:t>
            </a:r>
            <a:r>
              <a:rPr lang="en-US" altLang="zh-CN" sz="1000" dirty="0" err="1"/>
              <a:t>Ao</a:t>
            </a:r>
            <a:r>
              <a:rPr lang="en-US" altLang="zh-CN" sz="1000" dirty="0"/>
              <a:t> Chen, </a:t>
            </a:r>
            <a:r>
              <a:rPr lang="en-US" altLang="zh-CN" sz="1000" dirty="0" err="1"/>
              <a:t>Recoo</a:t>
            </a:r>
            <a:r>
              <a:rPr lang="en-US" altLang="zh-CN" sz="1000" dirty="0"/>
              <a:t> Zhang, Germain </a:t>
            </a:r>
            <a:r>
              <a:rPr lang="en-US" altLang="zh-CN" sz="1000" dirty="0" err="1"/>
              <a:t>Fenger</a:t>
            </a:r>
            <a:r>
              <a:rPr lang="en-US" altLang="zh-CN" sz="1000" dirty="0"/>
              <a:t>, Seshadri </a:t>
            </a:r>
            <a:r>
              <a:rPr lang="en-US" altLang="zh-CN" sz="1000" dirty="0" err="1"/>
              <a:t>Rampoori</a:t>
            </a:r>
            <a:r>
              <a:rPr lang="en-US" altLang="zh-CN" sz="1000" dirty="0"/>
              <a:t>, </a:t>
            </a:r>
            <a:r>
              <a:rPr lang="en-US" altLang="zh-CN" sz="1000" dirty="0" err="1"/>
              <a:t>Bhamidipati</a:t>
            </a:r>
            <a:r>
              <a:rPr lang="en-US" altLang="zh-CN" sz="1000" dirty="0"/>
              <a:t> Samir, "Contour-based process characterization, modeling, and control for semiconductor manufacturing," Proc. SPIE 11611, Metrology, Inspection, and Process Control for Semiconductor Manufacturing XXXV, 1161113 (22 February 2021); </a:t>
            </a:r>
            <a:r>
              <a:rPr lang="en-US" altLang="zh-CN" sz="1000" dirty="0" err="1"/>
              <a:t>doi</a:t>
            </a:r>
            <a:r>
              <a:rPr lang="en-US" altLang="zh-CN" sz="1000" dirty="0"/>
              <a:t>: 10.1117/12.2591300 </a:t>
            </a:r>
            <a:endParaRPr lang="zh-CN" altLang="en-US" sz="1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753" y="1511353"/>
            <a:ext cx="8943975" cy="36080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437" y="1119442"/>
            <a:ext cx="3963266" cy="145732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266332" y="162745"/>
            <a:ext cx="9064103" cy="561692"/>
          </a:xfrm>
          <a:prstGeom prst="parallelogram">
            <a:avLst>
              <a:gd name="adj" fmla="val 48207"/>
            </a:avLst>
          </a:prstGeom>
          <a:solidFill>
            <a:srgbClr val="013E80"/>
          </a:solidFill>
          <a:ln w="15875">
            <a:solidFill>
              <a:srgbClr val="013E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-8878" y="812783"/>
            <a:ext cx="8478175" cy="0"/>
          </a:xfrm>
          <a:prstGeom prst="line">
            <a:avLst/>
          </a:prstGeom>
          <a:noFill/>
          <a:ln w="44450" cap="flat" cmpd="sng" algn="ctr">
            <a:solidFill>
              <a:srgbClr val="013E80"/>
            </a:solidFill>
            <a:prstDash val="solid"/>
          </a:ln>
          <a:effectLst/>
        </p:spPr>
      </p:cxnSp>
      <p:sp>
        <p:nvSpPr>
          <p:cNvPr id="6" name="矩形 5"/>
          <p:cNvSpPr/>
          <p:nvPr/>
        </p:nvSpPr>
        <p:spPr>
          <a:xfrm>
            <a:off x="300753" y="162745"/>
            <a:ext cx="4451639" cy="561692"/>
          </a:xfrm>
          <a:prstGeom prst="rect">
            <a:avLst/>
          </a:prstGeom>
          <a:noFill/>
          <a:ln w="15875">
            <a:noFill/>
          </a:ln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二、项目相关文献调研</a:t>
            </a:r>
            <a:endParaRPr lang="en-GB" altLang="zh-CN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2961" y="1186372"/>
            <a:ext cx="8252793" cy="534503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266332" y="162745"/>
            <a:ext cx="9064103" cy="561692"/>
          </a:xfrm>
          <a:prstGeom prst="parallelogram">
            <a:avLst>
              <a:gd name="adj" fmla="val 48207"/>
            </a:avLst>
          </a:prstGeom>
          <a:solidFill>
            <a:srgbClr val="013E80"/>
          </a:solidFill>
          <a:ln w="15875">
            <a:solidFill>
              <a:srgbClr val="013E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-8878" y="812783"/>
            <a:ext cx="8478175" cy="0"/>
          </a:xfrm>
          <a:prstGeom prst="line">
            <a:avLst/>
          </a:prstGeom>
          <a:noFill/>
          <a:ln w="44450" cap="flat" cmpd="sng" algn="ctr">
            <a:solidFill>
              <a:srgbClr val="013E80"/>
            </a:solidFill>
            <a:prstDash val="solid"/>
          </a:ln>
          <a:effectLst/>
        </p:spPr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4302" y="959214"/>
            <a:ext cx="6792686" cy="570378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00753" y="162745"/>
            <a:ext cx="4246365" cy="561692"/>
          </a:xfrm>
          <a:prstGeom prst="rect">
            <a:avLst/>
          </a:prstGeom>
          <a:noFill/>
          <a:ln w="15875">
            <a:noFill/>
          </a:ln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二、项目相关文献调研</a:t>
            </a:r>
            <a:endParaRPr lang="en-GB" altLang="zh-CN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266332" y="162745"/>
            <a:ext cx="9064103" cy="561692"/>
          </a:xfrm>
          <a:prstGeom prst="parallelogram">
            <a:avLst>
              <a:gd name="adj" fmla="val 48207"/>
            </a:avLst>
          </a:prstGeom>
          <a:solidFill>
            <a:srgbClr val="013E80"/>
          </a:solidFill>
          <a:ln w="15875">
            <a:solidFill>
              <a:srgbClr val="013E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-8878" y="812783"/>
            <a:ext cx="8478175" cy="0"/>
          </a:xfrm>
          <a:prstGeom prst="line">
            <a:avLst/>
          </a:prstGeom>
          <a:noFill/>
          <a:ln w="44450" cap="flat" cmpd="sng" algn="ctr">
            <a:solidFill>
              <a:srgbClr val="013E80"/>
            </a:solidFill>
            <a:prstDash val="solid"/>
          </a:ln>
          <a:effectLst/>
        </p:spPr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700" y="2188668"/>
            <a:ext cx="5831008" cy="25015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164" y="1991212"/>
            <a:ext cx="5655611" cy="250152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00753" y="162745"/>
            <a:ext cx="4246365" cy="561692"/>
          </a:xfrm>
          <a:prstGeom prst="rect">
            <a:avLst/>
          </a:prstGeom>
          <a:noFill/>
          <a:ln w="15875">
            <a:noFill/>
          </a:ln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二、项目相关文献调研</a:t>
            </a:r>
            <a:endParaRPr lang="en-GB" altLang="zh-CN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8782b8a3-72e1-42de-8924-36cc5c16ffcd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841</Words>
  <Application>WPS 演示</Application>
  <PresentationFormat>宽屏</PresentationFormat>
  <Paragraphs>64</Paragraphs>
  <Slides>14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Arial</vt:lpstr>
      <vt:lpstr>宋体</vt:lpstr>
      <vt:lpstr>Wingdings</vt:lpstr>
      <vt:lpstr>微软雅黑</vt:lpstr>
      <vt:lpstr>Impact</vt:lpstr>
      <vt:lpstr>Arial Unicode MS</vt:lpstr>
      <vt:lpstr>等线 Light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 Ying</dc:creator>
  <cp:lastModifiedBy>。。。</cp:lastModifiedBy>
  <cp:revision>50</cp:revision>
  <dcterms:created xsi:type="dcterms:W3CDTF">2020-11-15T08:36:00Z</dcterms:created>
  <dcterms:modified xsi:type="dcterms:W3CDTF">2022-11-08T07:27:57Z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E0AA6EF241A04BEFA52F60CF1AD432C3</vt:lpwstr>
  </property>
</Properties>
</file>